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docx" ContentType="application/vnd.openxmlformats-officedocument.wordprocessingml.document"/>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256" r:id="rId2"/>
    <p:sldId id="264" r:id="rId3"/>
    <p:sldId id="265" r:id="rId4"/>
    <p:sldId id="266" r:id="rId5"/>
    <p:sldId id="274" r:id="rId6"/>
    <p:sldId id="267" r:id="rId7"/>
    <p:sldId id="268" r:id="rId8"/>
    <p:sldId id="269" r:id="rId9"/>
    <p:sldId id="270" r:id="rId10"/>
    <p:sldId id="275" r:id="rId11"/>
    <p:sldId id="276" r:id="rId12"/>
    <p:sldId id="277" r:id="rId13"/>
    <p:sldId id="278" r:id="rId14"/>
    <p:sldId id="279" r:id="rId15"/>
    <p:sldId id="280" r:id="rId16"/>
    <p:sldId id="281" r:id="rId17"/>
    <p:sldId id="282" r:id="rId18"/>
    <p:sldId id="283" r:id="rId19"/>
    <p:sldId id="284" r:id="rId20"/>
    <p:sldId id="285" r:id="rId21"/>
    <p:sldId id="295" r:id="rId22"/>
    <p:sldId id="299" r:id="rId23"/>
    <p:sldId id="300" r:id="rId24"/>
    <p:sldId id="296" r:id="rId25"/>
    <p:sldId id="325" r:id="rId26"/>
    <p:sldId id="297" r:id="rId27"/>
    <p:sldId id="301" r:id="rId28"/>
    <p:sldId id="302" r:id="rId29"/>
    <p:sldId id="303" r:id="rId30"/>
    <p:sldId id="315" r:id="rId31"/>
    <p:sldId id="304" r:id="rId32"/>
    <p:sldId id="305" r:id="rId33"/>
    <p:sldId id="306" r:id="rId34"/>
    <p:sldId id="307" r:id="rId35"/>
    <p:sldId id="308" r:id="rId36"/>
    <p:sldId id="309" r:id="rId37"/>
    <p:sldId id="310" r:id="rId38"/>
    <p:sldId id="311" r:id="rId39"/>
    <p:sldId id="312" r:id="rId40"/>
    <p:sldId id="313" r:id="rId41"/>
    <p:sldId id="314" r:id="rId42"/>
    <p:sldId id="298" r:id="rId43"/>
    <p:sldId id="316" r:id="rId44"/>
    <p:sldId id="323" r:id="rId45"/>
    <p:sldId id="326" r:id="rId46"/>
    <p:sldId id="286" r:id="rId47"/>
    <p:sldId id="287" r:id="rId48"/>
    <p:sldId id="288" r:id="rId49"/>
    <p:sldId id="289" r:id="rId50"/>
    <p:sldId id="290" r:id="rId51"/>
    <p:sldId id="291" r:id="rId52"/>
    <p:sldId id="327" r:id="rId53"/>
    <p:sldId id="292" r:id="rId54"/>
    <p:sldId id="293" r:id="rId55"/>
    <p:sldId id="294" r:id="rId56"/>
    <p:sldId id="322" r:id="rId57"/>
    <p:sldId id="324" r:id="rId58"/>
    <p:sldId id="317" r:id="rId59"/>
    <p:sldId id="318" r:id="rId60"/>
    <p:sldId id="328" r:id="rId6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FF99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12AFC0-7CB3-40DA-B315-F00D47AE9D7D}" v="6" dt="2021-06-24T02:36:48.8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37" autoAdjust="0"/>
  </p:normalViewPr>
  <p:slideViewPr>
    <p:cSldViewPr>
      <p:cViewPr>
        <p:scale>
          <a:sx n="115" d="100"/>
          <a:sy n="115" d="100"/>
        </p:scale>
        <p:origin x="448" y="-6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Marston" userId="37aaf328-63dc-48ea-95e7-25737e615455" providerId="ADAL" clId="{A812AFC0-7CB3-40DA-B315-F00D47AE9D7D}"/>
    <pc:docChg chg="undo custSel addSld delSld modSld sldOrd">
      <pc:chgData name="Nick Marston" userId="37aaf328-63dc-48ea-95e7-25737e615455" providerId="ADAL" clId="{A812AFC0-7CB3-40DA-B315-F00D47AE9D7D}" dt="2021-06-24T04:29:53.706" v="639" actId="255"/>
      <pc:docMkLst>
        <pc:docMk/>
      </pc:docMkLst>
      <pc:sldChg chg="modSp mod">
        <pc:chgData name="Nick Marston" userId="37aaf328-63dc-48ea-95e7-25737e615455" providerId="ADAL" clId="{A812AFC0-7CB3-40DA-B315-F00D47AE9D7D}" dt="2021-06-24T01:21:46.155" v="36" actId="20577"/>
        <pc:sldMkLst>
          <pc:docMk/>
          <pc:sldMk cId="0" sldId="294"/>
        </pc:sldMkLst>
        <pc:spChg chg="mod">
          <ac:chgData name="Nick Marston" userId="37aaf328-63dc-48ea-95e7-25737e615455" providerId="ADAL" clId="{A812AFC0-7CB3-40DA-B315-F00D47AE9D7D}" dt="2021-06-24T01:21:46.155" v="36" actId="20577"/>
          <ac:spMkLst>
            <pc:docMk/>
            <pc:sldMk cId="0" sldId="294"/>
            <ac:spMk id="108547" creationId="{7E61489C-296D-4192-8459-1C97F5D3BBC1}"/>
          </ac:spMkLst>
        </pc:spChg>
      </pc:sldChg>
      <pc:sldChg chg="modSp mod">
        <pc:chgData name="Nick Marston" userId="37aaf328-63dc-48ea-95e7-25737e615455" providerId="ADAL" clId="{A812AFC0-7CB3-40DA-B315-F00D47AE9D7D}" dt="2021-06-24T04:29:53.706" v="639" actId="255"/>
        <pc:sldMkLst>
          <pc:docMk/>
          <pc:sldMk cId="0" sldId="318"/>
        </pc:sldMkLst>
        <pc:spChg chg="mod">
          <ac:chgData name="Nick Marston" userId="37aaf328-63dc-48ea-95e7-25737e615455" providerId="ADAL" clId="{A812AFC0-7CB3-40DA-B315-F00D47AE9D7D}" dt="2021-06-24T04:29:53.706" v="639" actId="255"/>
          <ac:spMkLst>
            <pc:docMk/>
            <pc:sldMk cId="0" sldId="318"/>
            <ac:spMk id="115715" creationId="{A0492806-F40D-4762-830A-578AD19E782B}"/>
          </ac:spMkLst>
        </pc:spChg>
      </pc:sldChg>
      <pc:sldChg chg="modSp mod">
        <pc:chgData name="Nick Marston" userId="37aaf328-63dc-48ea-95e7-25737e615455" providerId="ADAL" clId="{A812AFC0-7CB3-40DA-B315-F00D47AE9D7D}" dt="2021-06-24T02:15:04.478" v="368" actId="113"/>
        <pc:sldMkLst>
          <pc:docMk/>
          <pc:sldMk cId="0" sldId="324"/>
        </pc:sldMkLst>
        <pc:spChg chg="mod">
          <ac:chgData name="Nick Marston" userId="37aaf328-63dc-48ea-95e7-25737e615455" providerId="ADAL" clId="{A812AFC0-7CB3-40DA-B315-F00D47AE9D7D}" dt="2021-06-24T02:15:04.478" v="368" actId="113"/>
          <ac:spMkLst>
            <pc:docMk/>
            <pc:sldMk cId="0" sldId="324"/>
            <ac:spMk id="112643" creationId="{EA79E0F2-6C6E-4911-93A6-F0A348BB9B98}"/>
          </ac:spMkLst>
        </pc:spChg>
      </pc:sldChg>
      <pc:sldChg chg="addSp delSp modSp new mod ord">
        <pc:chgData name="Nick Marston" userId="37aaf328-63dc-48ea-95e7-25737e615455" providerId="ADAL" clId="{A812AFC0-7CB3-40DA-B315-F00D47AE9D7D}" dt="2021-06-23T01:30:53.504" v="29" actId="20577"/>
        <pc:sldMkLst>
          <pc:docMk/>
          <pc:sldMk cId="1491281788" sldId="326"/>
        </pc:sldMkLst>
        <pc:spChg chg="mod">
          <ac:chgData name="Nick Marston" userId="37aaf328-63dc-48ea-95e7-25737e615455" providerId="ADAL" clId="{A812AFC0-7CB3-40DA-B315-F00D47AE9D7D}" dt="2021-06-23T01:30:53.504" v="29" actId="20577"/>
          <ac:spMkLst>
            <pc:docMk/>
            <pc:sldMk cId="1491281788" sldId="326"/>
            <ac:spMk id="2" creationId="{56ED4EF0-34D1-4083-9DB9-DDFE8210DC4F}"/>
          </ac:spMkLst>
        </pc:spChg>
        <pc:spChg chg="del">
          <ac:chgData name="Nick Marston" userId="37aaf328-63dc-48ea-95e7-25737e615455" providerId="ADAL" clId="{A812AFC0-7CB3-40DA-B315-F00D47AE9D7D}" dt="2021-06-23T01:30:30.217" v="3" actId="931"/>
          <ac:spMkLst>
            <pc:docMk/>
            <pc:sldMk cId="1491281788" sldId="326"/>
            <ac:spMk id="3" creationId="{94E93660-D26C-4259-8A33-FFBCEF6E8ED1}"/>
          </ac:spMkLst>
        </pc:spChg>
        <pc:picChg chg="add mod">
          <ac:chgData name="Nick Marston" userId="37aaf328-63dc-48ea-95e7-25737e615455" providerId="ADAL" clId="{A812AFC0-7CB3-40DA-B315-F00D47AE9D7D}" dt="2021-06-23T01:30:33.111" v="4" actId="27614"/>
          <ac:picMkLst>
            <pc:docMk/>
            <pc:sldMk cId="1491281788" sldId="326"/>
            <ac:picMk id="5" creationId="{F964F0A6-9748-4781-A338-5FB72FB10B59}"/>
          </ac:picMkLst>
        </pc:picChg>
      </pc:sldChg>
      <pc:sldChg chg="modSp new mod">
        <pc:chgData name="Nick Marston" userId="37aaf328-63dc-48ea-95e7-25737e615455" providerId="ADAL" clId="{A812AFC0-7CB3-40DA-B315-F00D47AE9D7D}" dt="2021-06-24T01:31:50.978" v="363" actId="20577"/>
        <pc:sldMkLst>
          <pc:docMk/>
          <pc:sldMk cId="4178028956" sldId="327"/>
        </pc:sldMkLst>
        <pc:spChg chg="mod">
          <ac:chgData name="Nick Marston" userId="37aaf328-63dc-48ea-95e7-25737e615455" providerId="ADAL" clId="{A812AFC0-7CB3-40DA-B315-F00D47AE9D7D}" dt="2021-06-24T01:24:40.105" v="229" actId="255"/>
          <ac:spMkLst>
            <pc:docMk/>
            <pc:sldMk cId="4178028956" sldId="327"/>
            <ac:spMk id="2" creationId="{2CC17AED-D9E9-48D4-A99A-C9D474C2074A}"/>
          </ac:spMkLst>
        </pc:spChg>
        <pc:spChg chg="mod">
          <ac:chgData name="Nick Marston" userId="37aaf328-63dc-48ea-95e7-25737e615455" providerId="ADAL" clId="{A812AFC0-7CB3-40DA-B315-F00D47AE9D7D}" dt="2021-06-24T01:31:50.978" v="363" actId="20577"/>
          <ac:spMkLst>
            <pc:docMk/>
            <pc:sldMk cId="4178028956" sldId="327"/>
            <ac:spMk id="3" creationId="{4E73B289-9176-4901-989E-141A3357889B}"/>
          </ac:spMkLst>
        </pc:spChg>
      </pc:sldChg>
      <pc:sldChg chg="addSp modSp new mod">
        <pc:chgData name="Nick Marston" userId="37aaf328-63dc-48ea-95e7-25737e615455" providerId="ADAL" clId="{A812AFC0-7CB3-40DA-B315-F00D47AE9D7D}" dt="2021-06-24T02:36:44.808" v="374" actId="1076"/>
        <pc:sldMkLst>
          <pc:docMk/>
          <pc:sldMk cId="327232404" sldId="328"/>
        </pc:sldMkLst>
        <pc:graphicFrameChg chg="add mod">
          <ac:chgData name="Nick Marston" userId="37aaf328-63dc-48ea-95e7-25737e615455" providerId="ADAL" clId="{A812AFC0-7CB3-40DA-B315-F00D47AE9D7D}" dt="2021-06-24T02:36:44.808" v="374" actId="1076"/>
          <ac:graphicFrameMkLst>
            <pc:docMk/>
            <pc:sldMk cId="327232404" sldId="328"/>
            <ac:graphicFrameMk id="4" creationId="{FAED3B2E-76FC-4E82-9538-9F2CA85767F0}"/>
          </ac:graphicFrameMkLst>
        </pc:graphicFrameChg>
      </pc:sldChg>
      <pc:sldChg chg="new del">
        <pc:chgData name="Nick Marston" userId="37aaf328-63dc-48ea-95e7-25737e615455" providerId="ADAL" clId="{A812AFC0-7CB3-40DA-B315-F00D47AE9D7D}" dt="2021-06-24T01:34:37.504" v="365" actId="47"/>
        <pc:sldMkLst>
          <pc:docMk/>
          <pc:sldMk cId="3458902865" sldId="328"/>
        </pc:sldMkLst>
      </pc:sldChg>
      <pc:sldChg chg="new del">
        <pc:chgData name="Nick Marston" userId="37aaf328-63dc-48ea-95e7-25737e615455" providerId="ADAL" clId="{A812AFC0-7CB3-40DA-B315-F00D47AE9D7D}" dt="2021-06-24T02:27:16.992" v="371" actId="47"/>
        <pc:sldMkLst>
          <pc:docMk/>
          <pc:sldMk cId="3160057683" sldId="329"/>
        </pc:sldMkLst>
      </pc:sldChg>
    </pc:docChg>
  </pc:docChgLst>
  <pc:docChgLst>
    <pc:chgData name="Nick Marston" userId="37aaf328-63dc-48ea-95e7-25737e615455" providerId="ADAL" clId="{CE8419D1-967A-4BCF-9B6C-56CE60D203AB}"/>
    <pc:docChg chg="addSld delSld modSld">
      <pc:chgData name="Nick Marston" userId="37aaf328-63dc-48ea-95e7-25737e615455" providerId="ADAL" clId="{CE8419D1-967A-4BCF-9B6C-56CE60D203AB}" dt="2020-06-24T05:27:38.264" v="32" actId="20577"/>
      <pc:docMkLst>
        <pc:docMk/>
      </pc:docMkLst>
      <pc:sldChg chg="addSp delSp modSp new mod">
        <pc:chgData name="Nick Marston" userId="37aaf328-63dc-48ea-95e7-25737e615455" providerId="ADAL" clId="{CE8419D1-967A-4BCF-9B6C-56CE60D203AB}" dt="2020-06-24T05:27:38.264" v="32" actId="20577"/>
        <pc:sldMkLst>
          <pc:docMk/>
          <pc:sldMk cId="1441392225" sldId="325"/>
        </pc:sldMkLst>
        <pc:spChg chg="mod">
          <ac:chgData name="Nick Marston" userId="37aaf328-63dc-48ea-95e7-25737e615455" providerId="ADAL" clId="{CE8419D1-967A-4BCF-9B6C-56CE60D203AB}" dt="2020-06-24T05:27:38.264" v="32" actId="20577"/>
          <ac:spMkLst>
            <pc:docMk/>
            <pc:sldMk cId="1441392225" sldId="325"/>
            <ac:spMk id="2" creationId="{CCD27AE2-B325-4433-B0A1-34DF58895C53}"/>
          </ac:spMkLst>
        </pc:spChg>
        <pc:spChg chg="del">
          <ac:chgData name="Nick Marston" userId="37aaf328-63dc-48ea-95e7-25737e615455" providerId="ADAL" clId="{CE8419D1-967A-4BCF-9B6C-56CE60D203AB}" dt="2020-06-24T05:26:54.609" v="3" actId="931"/>
          <ac:spMkLst>
            <pc:docMk/>
            <pc:sldMk cId="1441392225" sldId="325"/>
            <ac:spMk id="3" creationId="{079135CF-92CB-42A1-808F-AB75DF4F525D}"/>
          </ac:spMkLst>
        </pc:spChg>
        <pc:picChg chg="add mod">
          <ac:chgData name="Nick Marston" userId="37aaf328-63dc-48ea-95e7-25737e615455" providerId="ADAL" clId="{CE8419D1-967A-4BCF-9B6C-56CE60D203AB}" dt="2020-06-24T05:27:05.332" v="7" actId="14100"/>
          <ac:picMkLst>
            <pc:docMk/>
            <pc:sldMk cId="1441392225" sldId="325"/>
            <ac:picMk id="5" creationId="{8A57D818-C9E1-4FA6-87B2-BF478F774267}"/>
          </ac:picMkLst>
        </pc:picChg>
      </pc:sldChg>
      <pc:sldChg chg="new del">
        <pc:chgData name="Nick Marston" userId="37aaf328-63dc-48ea-95e7-25737e615455" providerId="ADAL" clId="{CE8419D1-967A-4BCF-9B6C-56CE60D203AB}" dt="2020-06-24T05:26:34.238" v="1" actId="2696"/>
        <pc:sldMkLst>
          <pc:docMk/>
          <pc:sldMk cId="1796662399" sldId="32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02DA3-C5AB-4955-97DB-AC755B96813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F73275EB-AFC8-4E10-B4F1-3B2FBA1DACE9}"/>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panose="020B0604020202020204" pitchFamily="34" charset="0"/>
              </a:defRPr>
            </a:lvl1pPr>
          </a:lstStyle>
          <a:p>
            <a:pPr>
              <a:defRPr/>
            </a:pPr>
            <a:fld id="{D1ED86EB-D561-4EE3-ADE8-DCFDD3C47B9B}" type="datetimeFigureOut">
              <a:rPr lang="en-US" altLang="en-US"/>
              <a:pPr>
                <a:defRPr/>
              </a:pPr>
              <a:t>6/24/2021</a:t>
            </a:fld>
            <a:endParaRPr lang="en-US" altLang="en-US"/>
          </a:p>
        </p:txBody>
      </p:sp>
      <p:sp>
        <p:nvSpPr>
          <p:cNvPr id="4" name="Footer Placeholder 3">
            <a:extLst>
              <a:ext uri="{FF2B5EF4-FFF2-40B4-BE49-F238E27FC236}">
                <a16:creationId xmlns:a16="http://schemas.microsoft.com/office/drawing/2014/main" id="{7412DD8C-16C5-428C-8438-BD19C1FEB1E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EFD1A1C6-610D-44A8-93EF-36856CC6E0C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fld id="{73CE5210-FBEA-4542-AEA3-9A0A73A24EA2}"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3FE899-5D85-4762-A2D2-A0B58B0B300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B10C5BA9-E7BC-495A-B3FC-A768AC3F54F3}"/>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cs typeface="Arial" panose="020B0604020202020204" pitchFamily="34" charset="0"/>
              </a:defRPr>
            </a:lvl1pPr>
          </a:lstStyle>
          <a:p>
            <a:pPr>
              <a:defRPr/>
            </a:pPr>
            <a:fld id="{465496C0-73C0-49A7-A274-AC9CB58C68E9}" type="datetimeFigureOut">
              <a:rPr lang="en-US" altLang="en-US"/>
              <a:pPr>
                <a:defRPr/>
              </a:pPr>
              <a:t>6/24/2021</a:t>
            </a:fld>
            <a:endParaRPr lang="en-US" altLang="en-US"/>
          </a:p>
        </p:txBody>
      </p:sp>
      <p:sp>
        <p:nvSpPr>
          <p:cNvPr id="4" name="Slide Image Placeholder 3">
            <a:extLst>
              <a:ext uri="{FF2B5EF4-FFF2-40B4-BE49-F238E27FC236}">
                <a16:creationId xmlns:a16="http://schemas.microsoft.com/office/drawing/2014/main" id="{78B6546C-3338-4380-A9E4-6C24C1D2287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6083AA0D-E208-425D-BF0B-7C69F63B3CD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8AACF58-55A6-4B8F-A07B-779C68FEAEED}"/>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D456E14A-F6B4-4F7F-BB39-CC5ABF22968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cs typeface="Arial" panose="020B0604020202020204" pitchFamily="34" charset="0"/>
              </a:defRPr>
            </a:lvl1pPr>
          </a:lstStyle>
          <a:p>
            <a:fld id="{395288D0-2892-4615-8591-CA3250983F9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33BC3B9A-3138-430C-A8F5-3134E9F2D6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CBAA2DAE-4647-4CBD-9C99-F1EFAAFA79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8" name="Slide Number Placeholder 3">
            <a:extLst>
              <a:ext uri="{FF2B5EF4-FFF2-40B4-BE49-F238E27FC236}">
                <a16:creationId xmlns:a16="http://schemas.microsoft.com/office/drawing/2014/main" id="{5D31D7B5-D05C-4E35-9057-D4D3D42D37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7108161-56FA-41D1-A76A-5BA1D1C56D1B}" type="slidenum">
              <a:rPr lang="en-US" altLang="en-US"/>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2FBCC4F4-F25B-4E9C-A41E-0A8FF5B1C4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004F0D19-C6A9-465E-9A11-65F6E98D46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a:extLst>
              <a:ext uri="{FF2B5EF4-FFF2-40B4-BE49-F238E27FC236}">
                <a16:creationId xmlns:a16="http://schemas.microsoft.com/office/drawing/2014/main" id="{9B90E83A-B165-43B5-B587-C76B229801F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09B35D7-4F6F-406D-A831-8722A8F587DA}" type="slidenum">
              <a:rPr lang="en-US" altLang="en-US"/>
              <a:pPr>
                <a:spcBef>
                  <a:spcPct val="0"/>
                </a:spcBef>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1E0401D9-933D-4EF4-9FC0-C9990390A7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1A3DBBBE-754C-4D8E-B4BE-6C8857DCB3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Slide Number Placeholder 3">
            <a:extLst>
              <a:ext uri="{FF2B5EF4-FFF2-40B4-BE49-F238E27FC236}">
                <a16:creationId xmlns:a16="http://schemas.microsoft.com/office/drawing/2014/main" id="{EF367411-DD85-4F0B-A0BC-EE411B97C4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D680418-C495-4402-AB35-5B8DFC293F6A}" type="slidenum">
              <a:rPr lang="en-US" altLang="en-US"/>
              <a:pPr>
                <a:spcBef>
                  <a:spcPct val="0"/>
                </a:spcBef>
              </a:pPr>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13844B94-C863-4F71-89DC-E65657B20F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D7A3F6D3-0EB3-48D1-9839-2332D301BE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9FA77C52-DD8A-48AE-A6EA-E096A55E8F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5008783-558F-41B7-8DD0-178472A681A2}" type="slidenum">
              <a:rPr lang="en-US" altLang="en-US"/>
              <a:pPr>
                <a:spcBef>
                  <a:spcPct val="0"/>
                </a:spcBef>
              </a:pPr>
              <a:t>12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F4DA4DB9-BFAC-47A0-A686-9AF0C83A6C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F4770DC0-4D19-46C0-B1B2-AA7C5A5144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a:extLst>
              <a:ext uri="{FF2B5EF4-FFF2-40B4-BE49-F238E27FC236}">
                <a16:creationId xmlns:a16="http://schemas.microsoft.com/office/drawing/2014/main" id="{2240D772-8915-488A-8AEF-6E03951D2F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C5711EE2-D6F7-4D81-A232-FB51F69401A1}" type="slidenum">
              <a:rPr lang="en-US" altLang="en-US"/>
              <a:pPr>
                <a:spcBef>
                  <a:spcPct val="0"/>
                </a:spcBef>
              </a:pPr>
              <a:t>13</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4EEA82B6-BDD2-4C3D-8DB8-8896AAD90D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7C89B256-EE7D-4078-A215-F1FAC2A81C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2772" name="Slide Number Placeholder 3">
            <a:extLst>
              <a:ext uri="{FF2B5EF4-FFF2-40B4-BE49-F238E27FC236}">
                <a16:creationId xmlns:a16="http://schemas.microsoft.com/office/drawing/2014/main" id="{2543ACB4-2AC0-47F0-B574-080717B13D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CF15D8F-C9F5-467E-B39C-4936C67C501D}" type="slidenum">
              <a:rPr lang="en-US" altLang="en-US"/>
              <a:pPr>
                <a:spcBef>
                  <a:spcPct val="0"/>
                </a:spcBef>
              </a:pPr>
              <a:t>14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2B808A41-3DCC-4456-8E89-5A0E6BB6A0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E1CF6AB6-8243-4FC7-8EDC-FFBB5CB184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a:extLst>
              <a:ext uri="{FF2B5EF4-FFF2-40B4-BE49-F238E27FC236}">
                <a16:creationId xmlns:a16="http://schemas.microsoft.com/office/drawing/2014/main" id="{BFC88B7A-F64A-45A0-9AE6-1EC5B1916D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F91B136-7ECE-4E53-A6A5-1F5F0F91AAF4}" type="slidenum">
              <a:rPr lang="en-US" altLang="en-US"/>
              <a:pPr>
                <a:spcBef>
                  <a:spcPct val="0"/>
                </a:spcBef>
              </a:pPr>
              <a:t>15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224CFA22-C9F2-441F-9D14-7317A084C7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DCC443E6-E389-4EEA-AB1E-C9F35F91D6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868" name="Slide Number Placeholder 3">
            <a:extLst>
              <a:ext uri="{FF2B5EF4-FFF2-40B4-BE49-F238E27FC236}">
                <a16:creationId xmlns:a16="http://schemas.microsoft.com/office/drawing/2014/main" id="{88A90DA3-E4A3-4119-B5D0-A18B8871B3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312AC66-8C09-4172-BCE5-C620F162FACF}" type="slidenum">
              <a:rPr lang="en-US" altLang="en-US"/>
              <a:pPr>
                <a:spcBef>
                  <a:spcPct val="0"/>
                </a:spcBef>
              </a:pPr>
              <a:t>16</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74B0D5CE-0549-482D-9AB7-9A3BDDCB36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54B7E072-D5BF-4CAB-BC6B-D904EB5817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a:extLst>
              <a:ext uri="{FF2B5EF4-FFF2-40B4-BE49-F238E27FC236}">
                <a16:creationId xmlns:a16="http://schemas.microsoft.com/office/drawing/2014/main" id="{6439022F-1CDA-448F-9024-51A3911614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BDCB7FC5-4EB6-4DE5-8933-58A3DD879F33}" type="slidenum">
              <a:rPr lang="en-US" altLang="en-US"/>
              <a:pPr>
                <a:spcBef>
                  <a:spcPct val="0"/>
                </a:spcBef>
              </a:pPr>
              <a:t>17</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873AA5D1-938D-478C-9BC5-73C0F4D911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7FF9EFE1-9058-498D-86B7-6C717E3934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4" name="Slide Number Placeholder 3">
            <a:extLst>
              <a:ext uri="{FF2B5EF4-FFF2-40B4-BE49-F238E27FC236}">
                <a16:creationId xmlns:a16="http://schemas.microsoft.com/office/drawing/2014/main" id="{016AB49F-9327-404C-9B3D-617B151078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42621D89-B68E-4D88-8C34-7B39DCE93F2A}" type="slidenum">
              <a:rPr lang="en-US" altLang="en-US"/>
              <a:pPr>
                <a:spcBef>
                  <a:spcPct val="0"/>
                </a:spcBef>
              </a:pPr>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32341FD1-EA65-4EAB-B201-DC3C92F7DD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07D5921A-24A1-457F-9ED2-830485A72B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012" name="Slide Number Placeholder 3">
            <a:extLst>
              <a:ext uri="{FF2B5EF4-FFF2-40B4-BE49-F238E27FC236}">
                <a16:creationId xmlns:a16="http://schemas.microsoft.com/office/drawing/2014/main" id="{A7A45E16-D51D-46EF-BC5C-8E12E92E13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D1E602DA-CE38-4390-A4B5-A5A553CEBC73}" type="slidenum">
              <a:rPr lang="en-US" altLang="en-US"/>
              <a:pPr>
                <a:spcBef>
                  <a:spcPct val="0"/>
                </a:spcBef>
              </a:pPr>
              <a:t>19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9A022BF-412A-40D2-B714-E04362C54B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BA26988A-7B57-440B-B450-CEC8D01F2E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FDD55333-F86F-4B06-9A8E-1A953325D3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1BAB11EC-E936-4A62-AF74-24B236C652F1}" type="slidenum">
              <a:rPr lang="en-US" altLang="en-US"/>
              <a:pPr>
                <a:spcBef>
                  <a:spcPct val="0"/>
                </a:spcBef>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C16B85E8-CB9A-4024-9B34-DA6AA4D911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4BF99C64-64C6-4AD8-9A6D-9FB19222A1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Use Worked example 5.1 to show examples of gas and solution half cells. No change to method, just use of an inert electrode instead of an active metal electrode.</a:t>
            </a:r>
          </a:p>
        </p:txBody>
      </p:sp>
      <p:sp>
        <p:nvSpPr>
          <p:cNvPr id="45060" name="Slide Number Placeholder 3">
            <a:extLst>
              <a:ext uri="{FF2B5EF4-FFF2-40B4-BE49-F238E27FC236}">
                <a16:creationId xmlns:a16="http://schemas.microsoft.com/office/drawing/2014/main" id="{A0B14CE0-6A2C-465A-A924-F6F413E6D5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FD0A22FE-DB08-4F4C-8A81-C0156305D49E}" type="slidenum">
              <a:rPr lang="en-US" altLang="en-US"/>
              <a:pPr>
                <a:spcBef>
                  <a:spcPct val="0"/>
                </a:spcBef>
              </a:pPr>
              <a:t>20</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0AFB188B-D97C-4898-8B40-B590539368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D9044C92-098D-4A63-8912-AE23C26852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108" name="Slide Number Placeholder 3">
            <a:extLst>
              <a:ext uri="{FF2B5EF4-FFF2-40B4-BE49-F238E27FC236}">
                <a16:creationId xmlns:a16="http://schemas.microsoft.com/office/drawing/2014/main" id="{FE397CD4-62A7-4310-AA82-DB1182CBAE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965B4A60-4C60-4A72-886D-77D1106731E5}" type="slidenum">
              <a:rPr lang="en-US" altLang="en-US"/>
              <a:pPr>
                <a:spcBef>
                  <a:spcPct val="0"/>
                </a:spcBef>
              </a:pPr>
              <a:t>21</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C07FE0C0-A3FB-4A3A-AEBB-8910AE7D93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034E8C19-023E-4B46-AD2F-6D98BB26DE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156" name="Slide Number Placeholder 3">
            <a:extLst>
              <a:ext uri="{FF2B5EF4-FFF2-40B4-BE49-F238E27FC236}">
                <a16:creationId xmlns:a16="http://schemas.microsoft.com/office/drawing/2014/main" id="{69ADF8FD-CE2E-49AA-8B19-DA6DCFADB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FD3A9692-9974-4F6C-AF36-376DE63BB55E}" type="slidenum">
              <a:rPr lang="en-US" altLang="en-US"/>
              <a:pPr>
                <a:spcBef>
                  <a:spcPct val="0"/>
                </a:spcBef>
              </a:pPr>
              <a:t>22</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66BE9A66-B82C-4418-B732-A1166AAC0D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9F954C8A-FB5A-48B0-B531-A329CA4DE5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Experiment 5.2 – Extraction of copper by Electrolysis – explain the process of metal extraction through production of copper metal from a solid sample of copper carbonate.</a:t>
            </a:r>
          </a:p>
        </p:txBody>
      </p:sp>
      <p:sp>
        <p:nvSpPr>
          <p:cNvPr id="51204" name="Slide Number Placeholder 3">
            <a:extLst>
              <a:ext uri="{FF2B5EF4-FFF2-40B4-BE49-F238E27FC236}">
                <a16:creationId xmlns:a16="http://schemas.microsoft.com/office/drawing/2014/main" id="{75FD53EF-AB51-4648-8BF7-F0815710EE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33B344BB-0474-4BBA-AB4C-54781E1252D7}" type="slidenum">
              <a:rPr lang="en-US" altLang="en-US"/>
              <a:pPr>
                <a:spcBef>
                  <a:spcPct val="0"/>
                </a:spcBef>
              </a:pPr>
              <a:t>23</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CEC99ED8-E3F4-4EDE-9992-9A27413DA3E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1426535F-21A1-4C3C-A238-77662B69C4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252" name="Slide Number Placeholder 3">
            <a:extLst>
              <a:ext uri="{FF2B5EF4-FFF2-40B4-BE49-F238E27FC236}">
                <a16:creationId xmlns:a16="http://schemas.microsoft.com/office/drawing/2014/main" id="{EA11F384-78B3-4840-B742-BAA1431EB6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550F359-ADED-4DBD-AE0B-6572447FA427}" type="slidenum">
              <a:rPr lang="en-US" altLang="en-US"/>
              <a:pPr>
                <a:spcBef>
                  <a:spcPct val="0"/>
                </a:spcBef>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31624BCA-2E98-41C1-B444-517CC56367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1AD29B0B-6743-4476-BEA1-8CF7C8F964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5300" name="Slide Number Placeholder 3">
            <a:extLst>
              <a:ext uri="{FF2B5EF4-FFF2-40B4-BE49-F238E27FC236}">
                <a16:creationId xmlns:a16="http://schemas.microsoft.com/office/drawing/2014/main" id="{FBE5D6CB-F5C9-4070-B8EE-19A3DDCAF5F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2DAC5DFB-6FA7-411D-A229-53BD21C31BDC}" type="slidenum">
              <a:rPr lang="en-US" altLang="en-US"/>
              <a:pPr>
                <a:spcBef>
                  <a:spcPct val="0"/>
                </a:spcBef>
              </a:pPr>
              <a:t>26</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AB2B638D-0A4C-4CF1-A966-E7093020E9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2096551C-BFC1-464D-A819-19C7C774BB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348" name="Slide Number Placeholder 3">
            <a:extLst>
              <a:ext uri="{FF2B5EF4-FFF2-40B4-BE49-F238E27FC236}">
                <a16:creationId xmlns:a16="http://schemas.microsoft.com/office/drawing/2014/main" id="{C31B1524-5E4A-4345-A652-D66755E91A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DF058255-3AB6-4AB2-B1A0-0481D5C4E9D2}" type="slidenum">
              <a:rPr lang="en-US" altLang="en-US"/>
              <a:pPr>
                <a:spcBef>
                  <a:spcPct val="0"/>
                </a:spcBef>
              </a:pPr>
              <a:t>27</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36FA225A-564A-4476-B886-89C85AAD5D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B6A8928B-BFBE-421F-8E79-BAA0444F3B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396" name="Slide Number Placeholder 3">
            <a:extLst>
              <a:ext uri="{FF2B5EF4-FFF2-40B4-BE49-F238E27FC236}">
                <a16:creationId xmlns:a16="http://schemas.microsoft.com/office/drawing/2014/main" id="{AED77061-4EE4-47CA-8C00-41E033FFFF8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06586BC-A697-4E9C-9A32-08BEAB11073F}" type="slidenum">
              <a:rPr lang="en-US" altLang="en-US"/>
              <a:pPr>
                <a:spcBef>
                  <a:spcPct val="0"/>
                </a:spcBef>
              </a:pPr>
              <a:t>28</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C76BEBA6-CB4A-443A-AC5F-7F5DA4F6A9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DE8AB089-DD83-44D8-9B7D-A56A84C2CA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44" name="Slide Number Placeholder 3">
            <a:extLst>
              <a:ext uri="{FF2B5EF4-FFF2-40B4-BE49-F238E27FC236}">
                <a16:creationId xmlns:a16="http://schemas.microsoft.com/office/drawing/2014/main" id="{69767262-0D30-496A-9C57-EAD4BE0360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A993647-E1C2-4BF8-8B83-15C525EB64F8}" type="slidenum">
              <a:rPr lang="en-US" altLang="en-US"/>
              <a:pPr>
                <a:spcBef>
                  <a:spcPct val="0"/>
                </a:spcBef>
              </a:pPr>
              <a:t>29</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48205E5D-1723-41B9-A9CC-C7FB5A08B7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079FDF20-EAEB-4D2C-AFCD-99874CB380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516" name="Slide Number Placeholder 3">
            <a:extLst>
              <a:ext uri="{FF2B5EF4-FFF2-40B4-BE49-F238E27FC236}">
                <a16:creationId xmlns:a16="http://schemas.microsoft.com/office/drawing/2014/main" id="{7D375657-0D7D-42C5-A4DB-39CE845B88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34A4AE7-82C6-48EA-9E80-D36E1CEE348F}" type="slidenum">
              <a:rPr lang="en-US" altLang="en-US"/>
              <a:pPr>
                <a:spcBef>
                  <a:spcPct val="0"/>
                </a:spcBef>
              </a:pPr>
              <a:t>31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56512A9B-14ED-4E66-819A-52E8966BF3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F5586865-0E5F-476F-B587-D182BC76C5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4" name="Slide Number Placeholder 3">
            <a:extLst>
              <a:ext uri="{FF2B5EF4-FFF2-40B4-BE49-F238E27FC236}">
                <a16:creationId xmlns:a16="http://schemas.microsoft.com/office/drawing/2014/main" id="{799BBA74-5707-4CA2-800A-56ECA1C27D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1A5B51A7-41B7-44A5-B49B-C4BC300442C8}" type="slidenum">
              <a:rPr lang="en-US" altLang="en-US"/>
              <a:pPr>
                <a:spcBef>
                  <a:spcPct val="0"/>
                </a:spcBef>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93B66ABA-426D-44F2-8196-08579C932E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959D773B-EFB7-409A-BFC0-DC9E17AD93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564" name="Slide Number Placeholder 3">
            <a:extLst>
              <a:ext uri="{FF2B5EF4-FFF2-40B4-BE49-F238E27FC236}">
                <a16:creationId xmlns:a16="http://schemas.microsoft.com/office/drawing/2014/main" id="{13F5EE61-B82D-449F-B733-826853E475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1E181891-22CB-4FA9-B3C3-F19C49573B12}" type="slidenum">
              <a:rPr lang="en-US" altLang="en-US"/>
              <a:pPr>
                <a:spcBef>
                  <a:spcPct val="0"/>
                </a:spcBef>
              </a:pPr>
              <a:t>32</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E689738D-B533-47BC-BEEF-6DD96BA500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3A1FDCFD-A519-4DE0-B485-13251A0509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612" name="Slide Number Placeholder 3">
            <a:extLst>
              <a:ext uri="{FF2B5EF4-FFF2-40B4-BE49-F238E27FC236}">
                <a16:creationId xmlns:a16="http://schemas.microsoft.com/office/drawing/2014/main" id="{02F367CA-02FD-43CD-A526-0C61D456CD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39AEEDE0-6355-4E37-B53A-90E052A2EB56}" type="slidenum">
              <a:rPr lang="en-US" altLang="en-US"/>
              <a:pPr>
                <a:spcBef>
                  <a:spcPct val="0"/>
                </a:spcBef>
              </a:pPr>
              <a:t>33</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5252A4C4-1AEE-4352-9802-CD1C1CD0D6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F0C467EA-F549-4A98-82DB-A673185CE8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660" name="Slide Number Placeholder 3">
            <a:extLst>
              <a:ext uri="{FF2B5EF4-FFF2-40B4-BE49-F238E27FC236}">
                <a16:creationId xmlns:a16="http://schemas.microsoft.com/office/drawing/2014/main" id="{EBFCCD7E-0FBD-4471-9A5C-4F26E9296A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9A2DE5E-D6C5-40DF-8520-19B85A4097C3}" type="slidenum">
              <a:rPr lang="en-US" altLang="en-US"/>
              <a:pPr>
                <a:spcBef>
                  <a:spcPct val="0"/>
                </a:spcBef>
              </a:pPr>
              <a:t>34</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AACA3FA3-DCC5-4372-B3DA-6F667C613C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53FBD673-BD07-4839-9C9E-C7E813C690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708" name="Slide Number Placeholder 3">
            <a:extLst>
              <a:ext uri="{FF2B5EF4-FFF2-40B4-BE49-F238E27FC236}">
                <a16:creationId xmlns:a16="http://schemas.microsoft.com/office/drawing/2014/main" id="{26137CD9-EDED-4B00-8BA7-C9F6C1B5F8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FE4FA3DF-B750-490A-A4C6-55151C9A9DFA}" type="slidenum">
              <a:rPr lang="en-US" altLang="en-US"/>
              <a:pPr>
                <a:spcBef>
                  <a:spcPct val="0"/>
                </a:spcBef>
              </a:pPr>
              <a:t>35</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518B931D-B587-4D7C-B142-C6940BE75B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009D80F6-24EC-4180-AC51-B5A9B17772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756" name="Slide Number Placeholder 3">
            <a:extLst>
              <a:ext uri="{FF2B5EF4-FFF2-40B4-BE49-F238E27FC236}">
                <a16:creationId xmlns:a16="http://schemas.microsoft.com/office/drawing/2014/main" id="{9A967021-41AA-427B-84F7-9E1B969982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2552504-5C0F-4AF7-B319-6B6624738DEA}" type="slidenum">
              <a:rPr lang="en-US" altLang="en-US"/>
              <a:pPr>
                <a:spcBef>
                  <a:spcPct val="0"/>
                </a:spcBef>
              </a:pPr>
              <a:t>36</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EF25D4B0-2793-4EE4-A46C-C78F4F9ABF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16389A1E-11B4-4B65-B628-DC93A13F18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804" name="Slide Number Placeholder 3">
            <a:extLst>
              <a:ext uri="{FF2B5EF4-FFF2-40B4-BE49-F238E27FC236}">
                <a16:creationId xmlns:a16="http://schemas.microsoft.com/office/drawing/2014/main" id="{9D99F564-060F-4E07-A1FF-64894A590D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F076385-DA0D-4867-811A-A2774E33887E}" type="slidenum">
              <a:rPr lang="en-US" altLang="en-US"/>
              <a:pPr>
                <a:spcBef>
                  <a:spcPct val="0"/>
                </a:spcBef>
              </a:pPr>
              <a:t>37</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2E7564C8-24C9-46A8-A038-769EA7D063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05038E0F-DCD4-45A9-AD7B-59E288FDAC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852" name="Slide Number Placeholder 3">
            <a:extLst>
              <a:ext uri="{FF2B5EF4-FFF2-40B4-BE49-F238E27FC236}">
                <a16:creationId xmlns:a16="http://schemas.microsoft.com/office/drawing/2014/main" id="{B1CD8180-A92A-4A58-87DD-4850DB3866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2F75EFC3-20BA-480E-83DC-F7981B8FD2CA}" type="slidenum">
              <a:rPr lang="en-US" altLang="en-US"/>
              <a:pPr>
                <a:spcBef>
                  <a:spcPct val="0"/>
                </a:spcBef>
              </a:pPr>
              <a:t>38</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6C18CE63-D8E9-4CEC-91B7-B8DE9CB5E7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970B9D9C-DA8C-4027-829D-8A0D70AA0D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900" name="Slide Number Placeholder 3">
            <a:extLst>
              <a:ext uri="{FF2B5EF4-FFF2-40B4-BE49-F238E27FC236}">
                <a16:creationId xmlns:a16="http://schemas.microsoft.com/office/drawing/2014/main" id="{7BFBD6E3-DAF0-4D29-8062-D3C45D2C8D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0E34F1C7-E4A7-4A42-BC1C-064123EC9B45}" type="slidenum">
              <a:rPr lang="en-US" altLang="en-US"/>
              <a:pPr>
                <a:spcBef>
                  <a:spcPct val="0"/>
                </a:spcBef>
              </a:pPr>
              <a:t>39</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8359115C-FCF1-4F4F-85F5-A034FBA6F2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A6F23645-6ECB-4168-83AC-D46BD59CDB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948" name="Slide Number Placeholder 3">
            <a:extLst>
              <a:ext uri="{FF2B5EF4-FFF2-40B4-BE49-F238E27FC236}">
                <a16:creationId xmlns:a16="http://schemas.microsoft.com/office/drawing/2014/main" id="{F2567BE8-9380-471A-9B04-E08A63E6CA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60C83C5-6D6A-4144-BAFB-9E4013AAABC7}" type="slidenum">
              <a:rPr lang="en-US" altLang="en-US"/>
              <a:pPr>
                <a:spcBef>
                  <a:spcPct val="0"/>
                </a:spcBef>
              </a:pPr>
              <a:t>40</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F04B2C9F-B7B3-4D19-863F-86746353CB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2ED3F77C-B060-4378-8DEE-CB4B69751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4996" name="Slide Number Placeholder 3">
            <a:extLst>
              <a:ext uri="{FF2B5EF4-FFF2-40B4-BE49-F238E27FC236}">
                <a16:creationId xmlns:a16="http://schemas.microsoft.com/office/drawing/2014/main" id="{A3438B79-69E2-44E0-8C49-27C123388F5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FF75B962-6CCB-462D-A491-AADBF128DBDE}" type="slidenum">
              <a:rPr lang="en-US" altLang="en-US"/>
              <a:pPr>
                <a:spcBef>
                  <a:spcPct val="0"/>
                </a:spcBef>
              </a:pPr>
              <a:t>41</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7F0F72A7-EB57-4B5D-812D-542A002A74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4E27E2AB-72C9-4700-A04D-9186C22451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a:extLst>
              <a:ext uri="{FF2B5EF4-FFF2-40B4-BE49-F238E27FC236}">
                <a16:creationId xmlns:a16="http://schemas.microsoft.com/office/drawing/2014/main" id="{4035A2A7-910D-4892-88EC-800CA98182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9F51F25B-5F0E-41CA-8FC8-2F8697D005F2}" type="slidenum">
              <a:rPr lang="en-US" altLang="en-US"/>
              <a:pPr>
                <a:spcBef>
                  <a:spcPct val="0"/>
                </a:spcBef>
              </a:pPr>
              <a:t>4</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49C19714-6934-4062-A551-5D7EC87577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F3EE01AB-DDDD-4A94-AD3F-3786FC794A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7044" name="Slide Number Placeholder 3">
            <a:extLst>
              <a:ext uri="{FF2B5EF4-FFF2-40B4-BE49-F238E27FC236}">
                <a16:creationId xmlns:a16="http://schemas.microsoft.com/office/drawing/2014/main" id="{D75ABC56-EA0A-476F-9C04-6DB17BB6E1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8CC781D-F48D-41D9-BBB5-40F2CE367533}" type="slidenum">
              <a:rPr lang="en-US" altLang="en-US"/>
              <a:pPr>
                <a:spcBef>
                  <a:spcPct val="0"/>
                </a:spcBef>
              </a:pPr>
              <a:t>42</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5B4BAA75-F025-497C-B895-88F487FCC7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18243CB3-7433-48C8-ADFD-832E677C33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89092" name="Slide Number Placeholder 3">
            <a:extLst>
              <a:ext uri="{FF2B5EF4-FFF2-40B4-BE49-F238E27FC236}">
                <a16:creationId xmlns:a16="http://schemas.microsoft.com/office/drawing/2014/main" id="{411F119F-7835-45FD-B67A-82847BDE1F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491B1F0-9C93-4FC7-BA0D-31F7E92FEC58}" type="slidenum">
              <a:rPr lang="en-US" altLang="en-US">
                <a:latin typeface="Calibri" panose="020F0502020204030204" pitchFamily="34" charset="0"/>
              </a:rPr>
              <a:pPr/>
              <a:t>43</a:t>
            </a:fld>
            <a:endParaRPr lang="en-US" altLang="en-US">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EADCFD36-008C-471E-9EA4-2F7655FAC7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C0448556-DE2C-4C92-B0D2-EF85118420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91140" name="Slide Number Placeholder 3">
            <a:extLst>
              <a:ext uri="{FF2B5EF4-FFF2-40B4-BE49-F238E27FC236}">
                <a16:creationId xmlns:a16="http://schemas.microsoft.com/office/drawing/2014/main" id="{FCB4FDE9-9988-44E6-A6E8-4A02ED8BC63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4EDC005-EFE9-4E06-82F0-390BC77FF740}" type="slidenum">
              <a:rPr lang="en-US" altLang="en-US">
                <a:latin typeface="Calibri" panose="020F0502020204030204" pitchFamily="34" charset="0"/>
              </a:rPr>
              <a:pPr/>
              <a:t>44</a:t>
            </a:fld>
            <a:endParaRPr lang="en-US" altLang="en-US">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95288D0-2892-4615-8591-CA3250983F99}" type="slidenum">
              <a:rPr lang="en-US" altLang="en-US" smtClean="0"/>
              <a:pPr/>
              <a:t>45</a:t>
            </a:fld>
            <a:endParaRPr lang="en-US" altLang="en-US"/>
          </a:p>
        </p:txBody>
      </p:sp>
    </p:spTree>
    <p:extLst>
      <p:ext uri="{BB962C8B-B14F-4D97-AF65-F5344CB8AC3E}">
        <p14:creationId xmlns:p14="http://schemas.microsoft.com/office/powerpoint/2010/main" val="2510716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DBB92870-F9E2-428D-A1F2-00BC508654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a:extLst>
              <a:ext uri="{FF2B5EF4-FFF2-40B4-BE49-F238E27FC236}">
                <a16:creationId xmlns:a16="http://schemas.microsoft.com/office/drawing/2014/main" id="{90DB95FF-3ACF-4AAE-B324-B2D46C4B9C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3188" name="Slide Number Placeholder 3">
            <a:extLst>
              <a:ext uri="{FF2B5EF4-FFF2-40B4-BE49-F238E27FC236}">
                <a16:creationId xmlns:a16="http://schemas.microsoft.com/office/drawing/2014/main" id="{3DFB29CC-303C-4BC7-AA37-791C0C87CB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2B324BF-2CCA-4132-B26A-FB88EFCEA3FC}" type="slidenum">
              <a:rPr lang="en-US" altLang="en-US"/>
              <a:pPr>
                <a:spcBef>
                  <a:spcPct val="0"/>
                </a:spcBef>
              </a:pPr>
              <a:t>46</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D7C27B6D-5D6C-44DA-8C54-C19A58948D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a:extLst>
              <a:ext uri="{FF2B5EF4-FFF2-40B4-BE49-F238E27FC236}">
                <a16:creationId xmlns:a16="http://schemas.microsoft.com/office/drawing/2014/main" id="{80FEE204-A4C8-4151-AFD5-15C669CB04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6" name="Slide Number Placeholder 3">
            <a:extLst>
              <a:ext uri="{FF2B5EF4-FFF2-40B4-BE49-F238E27FC236}">
                <a16:creationId xmlns:a16="http://schemas.microsoft.com/office/drawing/2014/main" id="{EC630C7D-5B9F-48F1-8D69-B58D8EEC51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E336C2E-11F7-4DD9-BF1C-D0FC350CDA3B}" type="slidenum">
              <a:rPr lang="en-US" altLang="en-US"/>
              <a:pPr>
                <a:spcBef>
                  <a:spcPct val="0"/>
                </a:spcBef>
              </a:pPr>
              <a:t>47</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B1F40D59-5B93-4294-B47E-DF8F49B7C6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AB456429-7182-4E5D-9884-CCC0E13CC7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4" name="Slide Number Placeholder 3">
            <a:extLst>
              <a:ext uri="{FF2B5EF4-FFF2-40B4-BE49-F238E27FC236}">
                <a16:creationId xmlns:a16="http://schemas.microsoft.com/office/drawing/2014/main" id="{A80015A8-556E-4DBE-9CDB-D4207595B9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5E0C816C-AC8D-4C30-B425-6422BF2C708E}" type="slidenum">
              <a:rPr lang="en-US" altLang="en-US"/>
              <a:pPr>
                <a:spcBef>
                  <a:spcPct val="0"/>
                </a:spcBef>
              </a:pPr>
              <a:t>48</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210C54DF-89E6-436B-AAD3-DABFA949D1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a:extLst>
              <a:ext uri="{FF2B5EF4-FFF2-40B4-BE49-F238E27FC236}">
                <a16:creationId xmlns:a16="http://schemas.microsoft.com/office/drawing/2014/main" id="{0F4FF382-E03B-4DA5-A643-4F9AE513D0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99332" name="Slide Number Placeholder 3">
            <a:extLst>
              <a:ext uri="{FF2B5EF4-FFF2-40B4-BE49-F238E27FC236}">
                <a16:creationId xmlns:a16="http://schemas.microsoft.com/office/drawing/2014/main" id="{CD11EEAC-E991-48C7-BD4A-71BEB10BFB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CEBE4B98-80C7-402B-8D4A-A7776A5F5808}" type="slidenum">
              <a:rPr lang="en-US" altLang="en-US"/>
              <a:pPr>
                <a:spcBef>
                  <a:spcPct val="0"/>
                </a:spcBef>
              </a:pPr>
              <a:t>49</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29F303AC-DADD-431E-9F66-8C487C1512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a:extLst>
              <a:ext uri="{FF2B5EF4-FFF2-40B4-BE49-F238E27FC236}">
                <a16:creationId xmlns:a16="http://schemas.microsoft.com/office/drawing/2014/main" id="{676C5420-3C61-4585-83F9-1663357B56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1380" name="Slide Number Placeholder 3">
            <a:extLst>
              <a:ext uri="{FF2B5EF4-FFF2-40B4-BE49-F238E27FC236}">
                <a16:creationId xmlns:a16="http://schemas.microsoft.com/office/drawing/2014/main" id="{C63127AD-9D21-4C85-AAEE-460A0DFEC6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58CA8BE-D770-4F43-AF9D-E0FB741809D0}" type="slidenum">
              <a:rPr lang="en-US" altLang="en-US"/>
              <a:pPr>
                <a:spcBef>
                  <a:spcPct val="0"/>
                </a:spcBef>
              </a:pPr>
              <a:t>50</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C9A6F9D2-4C00-446E-9DDD-E95DFA374A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D8B25427-BB48-4A9E-9DE2-3B99984525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3428" name="Slide Number Placeholder 3">
            <a:extLst>
              <a:ext uri="{FF2B5EF4-FFF2-40B4-BE49-F238E27FC236}">
                <a16:creationId xmlns:a16="http://schemas.microsoft.com/office/drawing/2014/main" id="{6024EE01-E94B-40EC-99F9-DD4E492A50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B68E7B7D-B64B-4DAC-AEF9-9849E090F317}" type="slidenum">
              <a:rPr lang="en-US" altLang="en-US"/>
              <a:pPr>
                <a:spcBef>
                  <a:spcPct val="0"/>
                </a:spcBef>
              </a:pPr>
              <a:t>51</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136505C1-A62D-461E-ABE0-E699C169C9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153F3E5E-F951-4FB9-8E1B-CD7F49AA77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40" name="Slide Number Placeholder 3">
            <a:extLst>
              <a:ext uri="{FF2B5EF4-FFF2-40B4-BE49-F238E27FC236}">
                <a16:creationId xmlns:a16="http://schemas.microsoft.com/office/drawing/2014/main" id="{71638C86-8DE5-4955-A627-95F7157AA0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9B506EA5-448A-4BA7-9C93-2ACFCE8FBF3F}" type="slidenum">
              <a:rPr lang="en-US" altLang="en-US"/>
              <a:pPr>
                <a:spcBef>
                  <a:spcPct val="0"/>
                </a:spcBef>
              </a:pPr>
              <a:t>5</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95288D0-2892-4615-8591-CA3250983F99}" type="slidenum">
              <a:rPr lang="en-US" altLang="en-US" smtClean="0"/>
              <a:pPr/>
              <a:t>52</a:t>
            </a:fld>
            <a:endParaRPr lang="en-US" altLang="en-US"/>
          </a:p>
        </p:txBody>
      </p:sp>
    </p:spTree>
    <p:extLst>
      <p:ext uri="{BB962C8B-B14F-4D97-AF65-F5344CB8AC3E}">
        <p14:creationId xmlns:p14="http://schemas.microsoft.com/office/powerpoint/2010/main" val="4252567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35C740F6-B3DC-4D81-8154-92DBE85F4CE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a:extLst>
              <a:ext uri="{FF2B5EF4-FFF2-40B4-BE49-F238E27FC236}">
                <a16:creationId xmlns:a16="http://schemas.microsoft.com/office/drawing/2014/main" id="{47526BE8-C747-48BA-BBA2-A8AFF846CF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5476" name="Slide Number Placeholder 3">
            <a:extLst>
              <a:ext uri="{FF2B5EF4-FFF2-40B4-BE49-F238E27FC236}">
                <a16:creationId xmlns:a16="http://schemas.microsoft.com/office/drawing/2014/main" id="{89E99D1A-B37E-4FCA-AADA-5C78F58D18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C73035B1-CAC5-4AD1-8037-A73C8E9062BC}" type="slidenum">
              <a:rPr lang="en-US" altLang="en-US"/>
              <a:pPr>
                <a:spcBef>
                  <a:spcPct val="0"/>
                </a:spcBef>
              </a:pPr>
              <a:t>53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A9CCE2FE-AFA4-4CCE-81AF-E1A703118C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3E2A73C4-D5C2-4B7A-82EA-8E2A54A0C7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7524" name="Slide Number Placeholder 3">
            <a:extLst>
              <a:ext uri="{FF2B5EF4-FFF2-40B4-BE49-F238E27FC236}">
                <a16:creationId xmlns:a16="http://schemas.microsoft.com/office/drawing/2014/main" id="{62A57866-05E9-413A-8E03-4583FCF9FB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FAAD1572-6A6D-4459-8767-4DE150D8D1C9}" type="slidenum">
              <a:rPr lang="en-US" altLang="en-US"/>
              <a:pPr>
                <a:spcBef>
                  <a:spcPct val="0"/>
                </a:spcBef>
              </a:pPr>
              <a:t>54</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9B13BB03-397E-416B-93C1-686B021714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EB66645B-DBF3-460C-B7BA-D5B43A7ACC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9572" name="Slide Number Placeholder 3">
            <a:extLst>
              <a:ext uri="{FF2B5EF4-FFF2-40B4-BE49-F238E27FC236}">
                <a16:creationId xmlns:a16="http://schemas.microsoft.com/office/drawing/2014/main" id="{F4D0225C-745B-4B0B-A7AD-2553E74484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C0954FBA-F6AC-4ED0-9F4D-A44554DD47E1}" type="slidenum">
              <a:rPr lang="en-US" altLang="en-US"/>
              <a:pPr>
                <a:spcBef>
                  <a:spcPct val="0"/>
                </a:spcBef>
              </a:pPr>
              <a:t>55</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26571B3E-73FE-4D35-B33B-674C4F15EF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a:extLst>
              <a:ext uri="{FF2B5EF4-FFF2-40B4-BE49-F238E27FC236}">
                <a16:creationId xmlns:a16="http://schemas.microsoft.com/office/drawing/2014/main" id="{0335544D-DE94-4D13-9145-870C7EEAD4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111620" name="Slide Number Placeholder 3">
            <a:extLst>
              <a:ext uri="{FF2B5EF4-FFF2-40B4-BE49-F238E27FC236}">
                <a16:creationId xmlns:a16="http://schemas.microsoft.com/office/drawing/2014/main" id="{0EFDB746-84B5-438A-BC09-B97A27B9D1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327E4BA-0942-498D-92B2-1F2B9C855DAF}" type="slidenum">
              <a:rPr lang="en-US" altLang="en-US">
                <a:latin typeface="Calibri" panose="020F0502020204030204" pitchFamily="34" charset="0"/>
              </a:rPr>
              <a:pPr/>
              <a:t>56</a:t>
            </a:fld>
            <a:endParaRPr lang="en-US" altLang="en-US">
              <a:latin typeface="Calibri" panose="020F050202020403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53E41CAA-AE8F-4675-BD77-5E3B07B1F0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a:extLst>
              <a:ext uri="{FF2B5EF4-FFF2-40B4-BE49-F238E27FC236}">
                <a16:creationId xmlns:a16="http://schemas.microsoft.com/office/drawing/2014/main" id="{8E513662-7E57-4D84-881D-2DD482D80D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dirty="0"/>
          </a:p>
        </p:txBody>
      </p:sp>
      <p:sp>
        <p:nvSpPr>
          <p:cNvPr id="113668" name="Slide Number Placeholder 3">
            <a:extLst>
              <a:ext uri="{FF2B5EF4-FFF2-40B4-BE49-F238E27FC236}">
                <a16:creationId xmlns:a16="http://schemas.microsoft.com/office/drawing/2014/main" id="{9E2F5EE6-8B19-4280-938C-0880F71BA7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21F425F-5E35-4CC9-9F37-F7FCD97FFD4F}" type="slidenum">
              <a:rPr lang="en-US" altLang="en-US">
                <a:latin typeface="Calibri" panose="020F0502020204030204" pitchFamily="34" charset="0"/>
              </a:rPr>
              <a:pPr/>
              <a:t>57</a:t>
            </a:fld>
            <a:endParaRPr lang="en-US" altLang="en-US">
              <a:latin typeface="Calibri" panose="020F050202020403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95288D0-2892-4615-8591-CA3250983F99}" type="slidenum">
              <a:rPr lang="en-US" altLang="en-US" smtClean="0"/>
              <a:pPr/>
              <a:t>59</a:t>
            </a:fld>
            <a:endParaRPr lang="en-US" altLang="en-US"/>
          </a:p>
        </p:txBody>
      </p:sp>
    </p:spTree>
    <p:extLst>
      <p:ext uri="{BB962C8B-B14F-4D97-AF65-F5344CB8AC3E}">
        <p14:creationId xmlns:p14="http://schemas.microsoft.com/office/powerpoint/2010/main" val="1736480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DC33A01C-1B5D-46E8-B012-08CC32A419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99C29769-E794-4DC4-BAC5-9927D5A64C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8" name="Slide Number Placeholder 3">
            <a:extLst>
              <a:ext uri="{FF2B5EF4-FFF2-40B4-BE49-F238E27FC236}">
                <a16:creationId xmlns:a16="http://schemas.microsoft.com/office/drawing/2014/main" id="{772D90CF-F9FB-4847-9165-441066E358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F82C3D8-51BE-4E7F-A691-E3F9268CF3A1}" type="slidenum">
              <a:rPr lang="en-US" altLang="en-US"/>
              <a:pPr>
                <a:spcBef>
                  <a:spcPct val="0"/>
                </a:spcBef>
              </a:pPr>
              <a:t>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912FE156-43F9-4976-B75A-D8B5380430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08173FD4-4348-44EF-A38F-CA54734915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6" name="Slide Number Placeholder 3">
            <a:extLst>
              <a:ext uri="{FF2B5EF4-FFF2-40B4-BE49-F238E27FC236}">
                <a16:creationId xmlns:a16="http://schemas.microsoft.com/office/drawing/2014/main" id="{8AC3DFB2-212D-477D-AB9B-F2D1F4237C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1812525-F6FF-46CA-AD08-8BCA7724F91E}" type="slidenum">
              <a:rPr lang="en-US" altLang="en-US"/>
              <a:pPr>
                <a:spcBef>
                  <a:spcPct val="0"/>
                </a:spcBef>
              </a:pPr>
              <a:t>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69C057C1-F0C5-4B08-A948-2D93F974CA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B0C5C82C-4A59-4CEA-B2F4-BE7F5EF24A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See full table C5.1 in Chapter 5.</a:t>
            </a:r>
          </a:p>
        </p:txBody>
      </p:sp>
      <p:sp>
        <p:nvSpPr>
          <p:cNvPr id="20484" name="Slide Number Placeholder 3">
            <a:extLst>
              <a:ext uri="{FF2B5EF4-FFF2-40B4-BE49-F238E27FC236}">
                <a16:creationId xmlns:a16="http://schemas.microsoft.com/office/drawing/2014/main" id="{BE4CFAAA-2B23-4391-831F-02608BF179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68B1D005-852C-4D44-8AEF-0E7598C91121}" type="slidenum">
              <a:rPr lang="en-US" altLang="en-US"/>
              <a:pPr>
                <a:spcBef>
                  <a:spcPct val="0"/>
                </a:spcBef>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37C3FFC2-9EE5-4A62-A213-7CD2E7036D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A6A461CE-06CB-473C-A7D3-9D9442CE70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532" name="Slide Number Placeholder 3">
            <a:extLst>
              <a:ext uri="{FF2B5EF4-FFF2-40B4-BE49-F238E27FC236}">
                <a16:creationId xmlns:a16="http://schemas.microsoft.com/office/drawing/2014/main" id="{6BFDFAB0-9938-43F0-8CE1-3A279D62FB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9163D01B-CB89-4C37-B35E-C05C5B4A76A7}" type="slidenum">
              <a:rPr lang="en-US" altLang="en-US"/>
              <a:pPr>
                <a:spcBef>
                  <a:spcPct val="0"/>
                </a:spcBef>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folHlink"/>
        </a:solidFill>
        <a:effectLst/>
      </p:bgPr>
    </p:bg>
    <p:spTree>
      <p:nvGrpSpPr>
        <p:cNvPr id="1" name=""/>
        <p:cNvGrpSpPr/>
        <p:nvPr/>
      </p:nvGrpSpPr>
      <p:grpSpPr>
        <a:xfrm>
          <a:off x="0" y="0"/>
          <a:ext cx="0" cy="0"/>
          <a:chOff x="0" y="0"/>
          <a:chExt cx="0" cy="0"/>
        </a:xfrm>
      </p:grpSpPr>
      <p:sp>
        <p:nvSpPr>
          <p:cNvPr id="4" name="Rectangle 28">
            <a:extLst>
              <a:ext uri="{FF2B5EF4-FFF2-40B4-BE49-F238E27FC236}">
                <a16:creationId xmlns:a16="http://schemas.microsoft.com/office/drawing/2014/main" id="{E2F000B7-4151-4C87-BC65-6B7A016AD497}"/>
              </a:ext>
            </a:extLst>
          </p:cNvPr>
          <p:cNvSpPr>
            <a:spLocks noChangeArrowheads="1"/>
          </p:cNvSpPr>
          <p:nvPr/>
        </p:nvSpPr>
        <p:spPr bwMode="gray">
          <a:xfrm>
            <a:off x="0" y="0"/>
            <a:ext cx="9140825" cy="685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a:p>
        </p:txBody>
      </p:sp>
      <p:pic>
        <p:nvPicPr>
          <p:cNvPr id="5" name="Picture 27">
            <a:extLst>
              <a:ext uri="{FF2B5EF4-FFF2-40B4-BE49-F238E27FC236}">
                <a16:creationId xmlns:a16="http://schemas.microsoft.com/office/drawing/2014/main" id="{563D1C43-8E0C-4402-8B26-CBAB10181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3">
            <a:extLst>
              <a:ext uri="{FF2B5EF4-FFF2-40B4-BE49-F238E27FC236}">
                <a16:creationId xmlns:a16="http://schemas.microsoft.com/office/drawing/2014/main" id="{36550CE2-D03C-4780-B70A-82D94194F997}"/>
              </a:ext>
            </a:extLst>
          </p:cNvPr>
          <p:cNvSpPr>
            <a:spLocks noChangeArrowheads="1"/>
          </p:cNvSpPr>
          <p:nvPr/>
        </p:nvSpPr>
        <p:spPr bwMode="gray">
          <a:xfrm>
            <a:off x="0" y="3200400"/>
            <a:ext cx="9144000" cy="914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a:p>
        </p:txBody>
      </p:sp>
      <p:sp>
        <p:nvSpPr>
          <p:cNvPr id="7" name="Line 15">
            <a:extLst>
              <a:ext uri="{FF2B5EF4-FFF2-40B4-BE49-F238E27FC236}">
                <a16:creationId xmlns:a16="http://schemas.microsoft.com/office/drawing/2014/main" id="{47661EFB-71C0-4282-9BB8-1BA455D59C51}"/>
              </a:ext>
            </a:extLst>
          </p:cNvPr>
          <p:cNvSpPr>
            <a:spLocks noChangeShapeType="1"/>
          </p:cNvSpPr>
          <p:nvPr/>
        </p:nvSpPr>
        <p:spPr bwMode="gray">
          <a:xfrm>
            <a:off x="0" y="3200400"/>
            <a:ext cx="9144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AU"/>
          </a:p>
        </p:txBody>
      </p:sp>
      <p:sp>
        <p:nvSpPr>
          <p:cNvPr id="8" name="Rectangle 30">
            <a:extLst>
              <a:ext uri="{FF2B5EF4-FFF2-40B4-BE49-F238E27FC236}">
                <a16:creationId xmlns:a16="http://schemas.microsoft.com/office/drawing/2014/main" id="{1D197872-12F8-4361-97FD-A3CE07D3B2CA}"/>
              </a:ext>
            </a:extLst>
          </p:cNvPr>
          <p:cNvSpPr>
            <a:spLocks noChangeArrowheads="1"/>
          </p:cNvSpPr>
          <p:nvPr/>
        </p:nvSpPr>
        <p:spPr bwMode="auto">
          <a:xfrm>
            <a:off x="0" y="6629400"/>
            <a:ext cx="91440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a:p>
        </p:txBody>
      </p:sp>
      <p:pic>
        <p:nvPicPr>
          <p:cNvPr id="9" name="Picture 31" descr="CL_Logo_RGB_PNG">
            <a:extLst>
              <a:ext uri="{FF2B5EF4-FFF2-40B4-BE49-F238E27FC236}">
                <a16:creationId xmlns:a16="http://schemas.microsoft.com/office/drawing/2014/main" id="{552DB02F-78E9-46D6-92AD-DFE8FEDAE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013450" y="5002213"/>
            <a:ext cx="269716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4"/>
          <p:cNvSpPr>
            <a:spLocks noGrp="1" noChangeArrowheads="1"/>
          </p:cNvSpPr>
          <p:nvPr>
            <p:ph type="subTitle" idx="1"/>
          </p:nvPr>
        </p:nvSpPr>
        <p:spPr bwMode="gray">
          <a:xfrm>
            <a:off x="457200" y="3365500"/>
            <a:ext cx="8229600" cy="304800"/>
          </a:xfrm>
          <a:solidFill>
            <a:schemeClr val="accent1"/>
          </a:solidFill>
        </p:spPr>
        <p:txBody>
          <a:bodyPr/>
          <a:lstStyle>
            <a:lvl1pPr>
              <a:spcBef>
                <a:spcPct val="0"/>
              </a:spcBef>
              <a:defRPr>
                <a:solidFill>
                  <a:schemeClr val="bg1"/>
                </a:solidFill>
              </a:defRPr>
            </a:lvl1pPr>
          </a:lstStyle>
          <a:p>
            <a:r>
              <a:rPr lang="en-US"/>
              <a:t>Click to edit Master subtitle style</a:t>
            </a:r>
          </a:p>
        </p:txBody>
      </p:sp>
      <p:sp>
        <p:nvSpPr>
          <p:cNvPr id="4106" name="Rectangle 10"/>
          <p:cNvSpPr>
            <a:spLocks noGrp="1" noChangeArrowheads="1"/>
          </p:cNvSpPr>
          <p:nvPr>
            <p:ph type="ctrTitle"/>
          </p:nvPr>
        </p:nvSpPr>
        <p:spPr>
          <a:xfrm>
            <a:off x="457200" y="1143000"/>
            <a:ext cx="8229600" cy="1828800"/>
          </a:xfrm>
        </p:spPr>
        <p:txBody>
          <a:bodyPr anchor="b"/>
          <a:lstStyle>
            <a:lvl1pPr>
              <a:lnSpc>
                <a:spcPts val="4200"/>
              </a:lnSpc>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61507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054A187-2EFF-465C-B449-B2FAAB2BEA0F}"/>
              </a:ext>
            </a:extLst>
          </p:cNvPr>
          <p:cNvSpPr>
            <a:spLocks noGrp="1" noChangeArrowheads="1"/>
          </p:cNvSpPr>
          <p:nvPr>
            <p:ph type="dt" sz="half" idx="10"/>
          </p:nvPr>
        </p:nvSpPr>
        <p:spPr>
          <a:ln/>
        </p:spPr>
        <p:txBody>
          <a:bodyPr/>
          <a:lstStyle>
            <a:lvl1pPr>
              <a:defRPr/>
            </a:lvl1pPr>
          </a:lstStyle>
          <a:p>
            <a:pPr>
              <a:defRPr/>
            </a:pPr>
            <a:fld id="{F8A39BD4-F610-446D-B3F4-F6209BD0AC45}" type="datetimeFigureOut">
              <a:rPr lang="en-US" altLang="en-US"/>
              <a:pPr>
                <a:defRPr/>
              </a:pPr>
              <a:t>6/24/2021</a:t>
            </a:fld>
            <a:endParaRPr lang="en-US" altLang="en-US"/>
          </a:p>
        </p:txBody>
      </p:sp>
      <p:sp>
        <p:nvSpPr>
          <p:cNvPr id="5" name="Rectangle 6">
            <a:extLst>
              <a:ext uri="{FF2B5EF4-FFF2-40B4-BE49-F238E27FC236}">
                <a16:creationId xmlns:a16="http://schemas.microsoft.com/office/drawing/2014/main" id="{D6713519-A9AD-45AE-8941-84A405DED216}"/>
              </a:ext>
            </a:extLst>
          </p:cNvPr>
          <p:cNvSpPr>
            <a:spLocks noGrp="1" noChangeArrowheads="1"/>
          </p:cNvSpPr>
          <p:nvPr>
            <p:ph type="sldNum" sz="quarter" idx="11"/>
          </p:nvPr>
        </p:nvSpPr>
        <p:spPr>
          <a:ln/>
        </p:spPr>
        <p:txBody>
          <a:bodyPr/>
          <a:lstStyle>
            <a:lvl1pPr>
              <a:defRPr/>
            </a:lvl1pPr>
          </a:lstStyle>
          <a:p>
            <a:fld id="{558A23EA-1BF6-436C-AF4F-0C8DE7244847}" type="slidenum">
              <a:rPr lang="en-US" altLang="en-US"/>
              <a:pPr/>
              <a:t>‹#›</a:t>
            </a:fld>
            <a:endParaRPr lang="en-US" altLang="en-US"/>
          </a:p>
        </p:txBody>
      </p:sp>
    </p:spTree>
    <p:extLst>
      <p:ext uri="{BB962C8B-B14F-4D97-AF65-F5344CB8AC3E}">
        <p14:creationId xmlns:p14="http://schemas.microsoft.com/office/powerpoint/2010/main" val="318049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813"/>
            <a:ext cx="2057400" cy="48783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2813"/>
            <a:ext cx="6019800" cy="48783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ED5DEEF-ABC4-4F6A-AB24-EE98CFDA24AB}"/>
              </a:ext>
            </a:extLst>
          </p:cNvPr>
          <p:cNvSpPr>
            <a:spLocks noGrp="1" noChangeArrowheads="1"/>
          </p:cNvSpPr>
          <p:nvPr>
            <p:ph type="dt" sz="half" idx="10"/>
          </p:nvPr>
        </p:nvSpPr>
        <p:spPr>
          <a:ln/>
        </p:spPr>
        <p:txBody>
          <a:bodyPr/>
          <a:lstStyle>
            <a:lvl1pPr>
              <a:defRPr/>
            </a:lvl1pPr>
          </a:lstStyle>
          <a:p>
            <a:pPr>
              <a:defRPr/>
            </a:pPr>
            <a:fld id="{228BD02C-8F7A-4AD5-93EE-FEBD7186DBF3}" type="datetimeFigureOut">
              <a:rPr lang="en-US" altLang="en-US"/>
              <a:pPr>
                <a:defRPr/>
              </a:pPr>
              <a:t>6/24/2021</a:t>
            </a:fld>
            <a:endParaRPr lang="en-US" altLang="en-US"/>
          </a:p>
        </p:txBody>
      </p:sp>
      <p:sp>
        <p:nvSpPr>
          <p:cNvPr id="5" name="Rectangle 6">
            <a:extLst>
              <a:ext uri="{FF2B5EF4-FFF2-40B4-BE49-F238E27FC236}">
                <a16:creationId xmlns:a16="http://schemas.microsoft.com/office/drawing/2014/main" id="{C911A3A7-4280-4963-982C-70EC49B0E1C2}"/>
              </a:ext>
            </a:extLst>
          </p:cNvPr>
          <p:cNvSpPr>
            <a:spLocks noGrp="1" noChangeArrowheads="1"/>
          </p:cNvSpPr>
          <p:nvPr>
            <p:ph type="sldNum" sz="quarter" idx="11"/>
          </p:nvPr>
        </p:nvSpPr>
        <p:spPr>
          <a:ln/>
        </p:spPr>
        <p:txBody>
          <a:bodyPr/>
          <a:lstStyle>
            <a:lvl1pPr>
              <a:defRPr/>
            </a:lvl1pPr>
          </a:lstStyle>
          <a:p>
            <a:fld id="{FBF9AA21-AD21-4683-97D4-DEA0EB07D391}" type="slidenum">
              <a:rPr lang="en-US" altLang="en-US"/>
              <a:pPr/>
              <a:t>‹#›</a:t>
            </a:fld>
            <a:endParaRPr lang="en-US" altLang="en-US"/>
          </a:p>
        </p:txBody>
      </p:sp>
    </p:spTree>
    <p:extLst>
      <p:ext uri="{BB962C8B-B14F-4D97-AF65-F5344CB8AC3E}">
        <p14:creationId xmlns:p14="http://schemas.microsoft.com/office/powerpoint/2010/main" val="235900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912813"/>
            <a:ext cx="8229600" cy="685800"/>
          </a:xfrm>
        </p:spPr>
        <p:txBody>
          <a:bodyPr/>
          <a:lstStyle/>
          <a:p>
            <a:r>
              <a:rPr lang="en-US"/>
              <a:t>Click to edit Master title style</a:t>
            </a:r>
          </a:p>
        </p:txBody>
      </p:sp>
      <p:sp>
        <p:nvSpPr>
          <p:cNvPr id="3" name="Table Placeholder 2"/>
          <p:cNvSpPr>
            <a:spLocks noGrp="1"/>
          </p:cNvSpPr>
          <p:nvPr>
            <p:ph type="tbl" idx="1"/>
          </p:nvPr>
        </p:nvSpPr>
        <p:spPr>
          <a:xfrm>
            <a:off x="457200" y="1676400"/>
            <a:ext cx="8229600" cy="4114800"/>
          </a:xfrm>
        </p:spPr>
        <p:txBody>
          <a:bodyPr/>
          <a:lstStyle/>
          <a:p>
            <a:pPr lvl="0"/>
            <a:r>
              <a:rPr lang="en-US" noProof="0"/>
              <a:t>Click icon to add table</a:t>
            </a:r>
          </a:p>
        </p:txBody>
      </p:sp>
      <p:sp>
        <p:nvSpPr>
          <p:cNvPr id="4" name="Rectangle 4">
            <a:extLst>
              <a:ext uri="{FF2B5EF4-FFF2-40B4-BE49-F238E27FC236}">
                <a16:creationId xmlns:a16="http://schemas.microsoft.com/office/drawing/2014/main" id="{B52AEC8E-7480-43C8-AA56-FB4631F177C3}"/>
              </a:ext>
            </a:extLst>
          </p:cNvPr>
          <p:cNvSpPr>
            <a:spLocks noGrp="1" noChangeArrowheads="1"/>
          </p:cNvSpPr>
          <p:nvPr>
            <p:ph type="dt" sz="half" idx="10"/>
          </p:nvPr>
        </p:nvSpPr>
        <p:spPr>
          <a:ln/>
        </p:spPr>
        <p:txBody>
          <a:bodyPr/>
          <a:lstStyle>
            <a:lvl1pPr>
              <a:defRPr/>
            </a:lvl1pPr>
          </a:lstStyle>
          <a:p>
            <a:pPr>
              <a:defRPr/>
            </a:pPr>
            <a:fld id="{22738C44-32DC-4AB2-B3CE-0FDE55296A0C}" type="datetimeFigureOut">
              <a:rPr lang="en-US" altLang="en-US"/>
              <a:pPr>
                <a:defRPr/>
              </a:pPr>
              <a:t>6/24/2021</a:t>
            </a:fld>
            <a:endParaRPr lang="en-US" altLang="en-US"/>
          </a:p>
        </p:txBody>
      </p:sp>
      <p:sp>
        <p:nvSpPr>
          <p:cNvPr id="5" name="Rectangle 6">
            <a:extLst>
              <a:ext uri="{FF2B5EF4-FFF2-40B4-BE49-F238E27FC236}">
                <a16:creationId xmlns:a16="http://schemas.microsoft.com/office/drawing/2014/main" id="{1BA14D20-0065-4ECE-A80F-C3E1C833B029}"/>
              </a:ext>
            </a:extLst>
          </p:cNvPr>
          <p:cNvSpPr>
            <a:spLocks noGrp="1" noChangeArrowheads="1"/>
          </p:cNvSpPr>
          <p:nvPr>
            <p:ph type="sldNum" sz="quarter" idx="11"/>
          </p:nvPr>
        </p:nvSpPr>
        <p:spPr>
          <a:ln/>
        </p:spPr>
        <p:txBody>
          <a:bodyPr/>
          <a:lstStyle>
            <a:lvl1pPr>
              <a:defRPr/>
            </a:lvl1pPr>
          </a:lstStyle>
          <a:p>
            <a:fld id="{F4E554F2-7590-4C46-927F-2C7E142651F7}" type="slidenum">
              <a:rPr lang="en-US" altLang="en-US"/>
              <a:pPr/>
              <a:t>‹#›</a:t>
            </a:fld>
            <a:endParaRPr lang="en-US" altLang="en-US"/>
          </a:p>
        </p:txBody>
      </p:sp>
    </p:spTree>
    <p:extLst>
      <p:ext uri="{BB962C8B-B14F-4D97-AF65-F5344CB8AC3E}">
        <p14:creationId xmlns:p14="http://schemas.microsoft.com/office/powerpoint/2010/main" val="3653740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B8EC7D0-AB89-4B75-86E2-85E537B9C28F}"/>
              </a:ext>
            </a:extLst>
          </p:cNvPr>
          <p:cNvSpPr>
            <a:spLocks noGrp="1" noChangeArrowheads="1"/>
          </p:cNvSpPr>
          <p:nvPr>
            <p:ph type="dt" sz="half" idx="10"/>
          </p:nvPr>
        </p:nvSpPr>
        <p:spPr>
          <a:ln/>
        </p:spPr>
        <p:txBody>
          <a:bodyPr/>
          <a:lstStyle>
            <a:lvl1pPr>
              <a:defRPr/>
            </a:lvl1pPr>
          </a:lstStyle>
          <a:p>
            <a:pPr>
              <a:defRPr/>
            </a:pPr>
            <a:fld id="{D0636057-62D3-4FB0-B1E4-9358A0728E35}" type="datetimeFigureOut">
              <a:rPr lang="en-US" altLang="en-US"/>
              <a:pPr>
                <a:defRPr/>
              </a:pPr>
              <a:t>6/24/2021</a:t>
            </a:fld>
            <a:endParaRPr lang="en-US" altLang="en-US"/>
          </a:p>
        </p:txBody>
      </p:sp>
      <p:sp>
        <p:nvSpPr>
          <p:cNvPr id="5" name="Rectangle 6">
            <a:extLst>
              <a:ext uri="{FF2B5EF4-FFF2-40B4-BE49-F238E27FC236}">
                <a16:creationId xmlns:a16="http://schemas.microsoft.com/office/drawing/2014/main" id="{8FEFC025-4D46-4551-809D-CF4B2D63AD8A}"/>
              </a:ext>
            </a:extLst>
          </p:cNvPr>
          <p:cNvSpPr>
            <a:spLocks noGrp="1" noChangeArrowheads="1"/>
          </p:cNvSpPr>
          <p:nvPr>
            <p:ph type="sldNum" sz="quarter" idx="11"/>
          </p:nvPr>
        </p:nvSpPr>
        <p:spPr>
          <a:ln/>
        </p:spPr>
        <p:txBody>
          <a:bodyPr/>
          <a:lstStyle>
            <a:lvl1pPr>
              <a:defRPr/>
            </a:lvl1pPr>
          </a:lstStyle>
          <a:p>
            <a:fld id="{CD17D97E-C626-4B36-BC7A-0DC49952A434}" type="slidenum">
              <a:rPr lang="en-US" altLang="en-US"/>
              <a:pPr/>
              <a:t>‹#›</a:t>
            </a:fld>
            <a:endParaRPr lang="en-US" altLang="en-US"/>
          </a:p>
        </p:txBody>
      </p:sp>
    </p:spTree>
    <p:extLst>
      <p:ext uri="{BB962C8B-B14F-4D97-AF65-F5344CB8AC3E}">
        <p14:creationId xmlns:p14="http://schemas.microsoft.com/office/powerpoint/2010/main" val="82775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58D6813-1C80-4C0D-BDC8-58CC22B06E3E}"/>
              </a:ext>
            </a:extLst>
          </p:cNvPr>
          <p:cNvSpPr>
            <a:spLocks noGrp="1" noChangeArrowheads="1"/>
          </p:cNvSpPr>
          <p:nvPr>
            <p:ph type="dt" sz="half" idx="10"/>
          </p:nvPr>
        </p:nvSpPr>
        <p:spPr>
          <a:ln/>
        </p:spPr>
        <p:txBody>
          <a:bodyPr/>
          <a:lstStyle>
            <a:lvl1pPr>
              <a:defRPr/>
            </a:lvl1pPr>
          </a:lstStyle>
          <a:p>
            <a:pPr>
              <a:defRPr/>
            </a:pPr>
            <a:fld id="{922A6C00-7A21-47D8-8D91-64E55247B90D}" type="datetimeFigureOut">
              <a:rPr lang="en-US" altLang="en-US"/>
              <a:pPr>
                <a:defRPr/>
              </a:pPr>
              <a:t>6/24/2021</a:t>
            </a:fld>
            <a:endParaRPr lang="en-US" altLang="en-US"/>
          </a:p>
        </p:txBody>
      </p:sp>
      <p:sp>
        <p:nvSpPr>
          <p:cNvPr id="5" name="Rectangle 6">
            <a:extLst>
              <a:ext uri="{FF2B5EF4-FFF2-40B4-BE49-F238E27FC236}">
                <a16:creationId xmlns:a16="http://schemas.microsoft.com/office/drawing/2014/main" id="{D40AB465-5EFC-4D22-A601-5B70C90C918D}"/>
              </a:ext>
            </a:extLst>
          </p:cNvPr>
          <p:cNvSpPr>
            <a:spLocks noGrp="1" noChangeArrowheads="1"/>
          </p:cNvSpPr>
          <p:nvPr>
            <p:ph type="sldNum" sz="quarter" idx="11"/>
          </p:nvPr>
        </p:nvSpPr>
        <p:spPr>
          <a:ln/>
        </p:spPr>
        <p:txBody>
          <a:bodyPr/>
          <a:lstStyle>
            <a:lvl1pPr>
              <a:defRPr/>
            </a:lvl1pPr>
          </a:lstStyle>
          <a:p>
            <a:fld id="{532BC60D-D436-4E97-B67A-C4F701B3F358}" type="slidenum">
              <a:rPr lang="en-US" altLang="en-US"/>
              <a:pPr/>
              <a:t>‹#›</a:t>
            </a:fld>
            <a:endParaRPr lang="en-US" altLang="en-US"/>
          </a:p>
        </p:txBody>
      </p:sp>
    </p:spTree>
    <p:extLst>
      <p:ext uri="{BB962C8B-B14F-4D97-AF65-F5344CB8AC3E}">
        <p14:creationId xmlns:p14="http://schemas.microsoft.com/office/powerpoint/2010/main" val="341340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8AAFFFF-C71F-415B-A9F4-FB828455FB1C}"/>
              </a:ext>
            </a:extLst>
          </p:cNvPr>
          <p:cNvSpPr>
            <a:spLocks noGrp="1" noChangeArrowheads="1"/>
          </p:cNvSpPr>
          <p:nvPr>
            <p:ph type="dt" sz="half" idx="10"/>
          </p:nvPr>
        </p:nvSpPr>
        <p:spPr>
          <a:ln/>
        </p:spPr>
        <p:txBody>
          <a:bodyPr/>
          <a:lstStyle>
            <a:lvl1pPr>
              <a:defRPr/>
            </a:lvl1pPr>
          </a:lstStyle>
          <a:p>
            <a:pPr>
              <a:defRPr/>
            </a:pPr>
            <a:fld id="{8C82B587-4251-40FF-A2D7-DA772DD10079}" type="datetimeFigureOut">
              <a:rPr lang="en-US" altLang="en-US"/>
              <a:pPr>
                <a:defRPr/>
              </a:pPr>
              <a:t>6/24/2021</a:t>
            </a:fld>
            <a:endParaRPr lang="en-US" altLang="en-US"/>
          </a:p>
        </p:txBody>
      </p:sp>
      <p:sp>
        <p:nvSpPr>
          <p:cNvPr id="6" name="Rectangle 6">
            <a:extLst>
              <a:ext uri="{FF2B5EF4-FFF2-40B4-BE49-F238E27FC236}">
                <a16:creationId xmlns:a16="http://schemas.microsoft.com/office/drawing/2014/main" id="{FF170CD6-8555-4398-ACC5-FC2B00BC9C03}"/>
              </a:ext>
            </a:extLst>
          </p:cNvPr>
          <p:cNvSpPr>
            <a:spLocks noGrp="1" noChangeArrowheads="1"/>
          </p:cNvSpPr>
          <p:nvPr>
            <p:ph type="sldNum" sz="quarter" idx="11"/>
          </p:nvPr>
        </p:nvSpPr>
        <p:spPr>
          <a:ln/>
        </p:spPr>
        <p:txBody>
          <a:bodyPr/>
          <a:lstStyle>
            <a:lvl1pPr>
              <a:defRPr/>
            </a:lvl1pPr>
          </a:lstStyle>
          <a:p>
            <a:fld id="{5A143CD3-DD94-45B4-9052-91E565F307C7}" type="slidenum">
              <a:rPr lang="en-US" altLang="en-US"/>
              <a:pPr/>
              <a:t>‹#›</a:t>
            </a:fld>
            <a:endParaRPr lang="en-US" altLang="en-US"/>
          </a:p>
        </p:txBody>
      </p:sp>
    </p:spTree>
    <p:extLst>
      <p:ext uri="{BB962C8B-B14F-4D97-AF65-F5344CB8AC3E}">
        <p14:creationId xmlns:p14="http://schemas.microsoft.com/office/powerpoint/2010/main" val="386588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63A3A33-A26A-44C9-803D-A0CD97F60AF4}"/>
              </a:ext>
            </a:extLst>
          </p:cNvPr>
          <p:cNvSpPr>
            <a:spLocks noGrp="1" noChangeArrowheads="1"/>
          </p:cNvSpPr>
          <p:nvPr>
            <p:ph type="dt" sz="half" idx="10"/>
          </p:nvPr>
        </p:nvSpPr>
        <p:spPr>
          <a:ln/>
        </p:spPr>
        <p:txBody>
          <a:bodyPr/>
          <a:lstStyle>
            <a:lvl1pPr>
              <a:defRPr/>
            </a:lvl1pPr>
          </a:lstStyle>
          <a:p>
            <a:pPr>
              <a:defRPr/>
            </a:pPr>
            <a:fld id="{1B5EAEBB-FD21-4537-8684-0DFD37F3FCDD}" type="datetimeFigureOut">
              <a:rPr lang="en-US" altLang="en-US"/>
              <a:pPr>
                <a:defRPr/>
              </a:pPr>
              <a:t>6/24/2021</a:t>
            </a:fld>
            <a:endParaRPr lang="en-US" altLang="en-US"/>
          </a:p>
        </p:txBody>
      </p:sp>
      <p:sp>
        <p:nvSpPr>
          <p:cNvPr id="8" name="Rectangle 6">
            <a:extLst>
              <a:ext uri="{FF2B5EF4-FFF2-40B4-BE49-F238E27FC236}">
                <a16:creationId xmlns:a16="http://schemas.microsoft.com/office/drawing/2014/main" id="{1CF2A42F-6ABC-4EFB-B870-997A2A283B0A}"/>
              </a:ext>
            </a:extLst>
          </p:cNvPr>
          <p:cNvSpPr>
            <a:spLocks noGrp="1" noChangeArrowheads="1"/>
          </p:cNvSpPr>
          <p:nvPr>
            <p:ph type="sldNum" sz="quarter" idx="11"/>
          </p:nvPr>
        </p:nvSpPr>
        <p:spPr>
          <a:ln/>
        </p:spPr>
        <p:txBody>
          <a:bodyPr/>
          <a:lstStyle>
            <a:lvl1pPr>
              <a:defRPr/>
            </a:lvl1pPr>
          </a:lstStyle>
          <a:p>
            <a:fld id="{D8A357C3-61D6-4C23-B0FB-EEBE6C02BA6C}" type="slidenum">
              <a:rPr lang="en-US" altLang="en-US"/>
              <a:pPr/>
              <a:t>‹#›</a:t>
            </a:fld>
            <a:endParaRPr lang="en-US" altLang="en-US"/>
          </a:p>
        </p:txBody>
      </p:sp>
    </p:spTree>
    <p:extLst>
      <p:ext uri="{BB962C8B-B14F-4D97-AF65-F5344CB8AC3E}">
        <p14:creationId xmlns:p14="http://schemas.microsoft.com/office/powerpoint/2010/main" val="80526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0A51A80-A4DC-43D6-9B5B-09857617DE82}"/>
              </a:ext>
            </a:extLst>
          </p:cNvPr>
          <p:cNvSpPr>
            <a:spLocks noGrp="1" noChangeArrowheads="1"/>
          </p:cNvSpPr>
          <p:nvPr>
            <p:ph type="dt" sz="half" idx="10"/>
          </p:nvPr>
        </p:nvSpPr>
        <p:spPr>
          <a:ln/>
        </p:spPr>
        <p:txBody>
          <a:bodyPr/>
          <a:lstStyle>
            <a:lvl1pPr>
              <a:defRPr/>
            </a:lvl1pPr>
          </a:lstStyle>
          <a:p>
            <a:pPr>
              <a:defRPr/>
            </a:pPr>
            <a:fld id="{47A94641-9A47-4333-B0DD-4A8BE397F871}" type="datetimeFigureOut">
              <a:rPr lang="en-US" altLang="en-US"/>
              <a:pPr>
                <a:defRPr/>
              </a:pPr>
              <a:t>6/24/2021</a:t>
            </a:fld>
            <a:endParaRPr lang="en-US" altLang="en-US"/>
          </a:p>
        </p:txBody>
      </p:sp>
      <p:sp>
        <p:nvSpPr>
          <p:cNvPr id="4" name="Rectangle 6">
            <a:extLst>
              <a:ext uri="{FF2B5EF4-FFF2-40B4-BE49-F238E27FC236}">
                <a16:creationId xmlns:a16="http://schemas.microsoft.com/office/drawing/2014/main" id="{7494F861-2B41-4EF1-9224-E6BBA7CABFA0}"/>
              </a:ext>
            </a:extLst>
          </p:cNvPr>
          <p:cNvSpPr>
            <a:spLocks noGrp="1" noChangeArrowheads="1"/>
          </p:cNvSpPr>
          <p:nvPr>
            <p:ph type="sldNum" sz="quarter" idx="11"/>
          </p:nvPr>
        </p:nvSpPr>
        <p:spPr>
          <a:ln/>
        </p:spPr>
        <p:txBody>
          <a:bodyPr/>
          <a:lstStyle>
            <a:lvl1pPr>
              <a:defRPr/>
            </a:lvl1pPr>
          </a:lstStyle>
          <a:p>
            <a:fld id="{50858A8B-BB95-44C4-BFCE-EA0693BE8AB5}" type="slidenum">
              <a:rPr lang="en-US" altLang="en-US"/>
              <a:pPr/>
              <a:t>‹#›</a:t>
            </a:fld>
            <a:endParaRPr lang="en-US" altLang="en-US"/>
          </a:p>
        </p:txBody>
      </p:sp>
    </p:spTree>
    <p:extLst>
      <p:ext uri="{BB962C8B-B14F-4D97-AF65-F5344CB8AC3E}">
        <p14:creationId xmlns:p14="http://schemas.microsoft.com/office/powerpoint/2010/main" val="239722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AE3F358-EB9F-4113-9853-C921ED68B76E}"/>
              </a:ext>
            </a:extLst>
          </p:cNvPr>
          <p:cNvSpPr>
            <a:spLocks noGrp="1" noChangeArrowheads="1"/>
          </p:cNvSpPr>
          <p:nvPr>
            <p:ph type="dt" sz="half" idx="10"/>
          </p:nvPr>
        </p:nvSpPr>
        <p:spPr>
          <a:ln/>
        </p:spPr>
        <p:txBody>
          <a:bodyPr/>
          <a:lstStyle>
            <a:lvl1pPr>
              <a:defRPr/>
            </a:lvl1pPr>
          </a:lstStyle>
          <a:p>
            <a:pPr>
              <a:defRPr/>
            </a:pPr>
            <a:fld id="{D752C6DE-5C51-4FAA-94EE-90FFB5360490}" type="datetimeFigureOut">
              <a:rPr lang="en-US" altLang="en-US"/>
              <a:pPr>
                <a:defRPr/>
              </a:pPr>
              <a:t>6/24/2021</a:t>
            </a:fld>
            <a:endParaRPr lang="en-US" altLang="en-US"/>
          </a:p>
        </p:txBody>
      </p:sp>
      <p:sp>
        <p:nvSpPr>
          <p:cNvPr id="3" name="Rectangle 6">
            <a:extLst>
              <a:ext uri="{FF2B5EF4-FFF2-40B4-BE49-F238E27FC236}">
                <a16:creationId xmlns:a16="http://schemas.microsoft.com/office/drawing/2014/main" id="{1D3240C2-1744-4DFB-9BB9-A03D3580B41D}"/>
              </a:ext>
            </a:extLst>
          </p:cNvPr>
          <p:cNvSpPr>
            <a:spLocks noGrp="1" noChangeArrowheads="1"/>
          </p:cNvSpPr>
          <p:nvPr>
            <p:ph type="sldNum" sz="quarter" idx="11"/>
          </p:nvPr>
        </p:nvSpPr>
        <p:spPr>
          <a:ln/>
        </p:spPr>
        <p:txBody>
          <a:bodyPr/>
          <a:lstStyle>
            <a:lvl1pPr>
              <a:defRPr/>
            </a:lvl1pPr>
          </a:lstStyle>
          <a:p>
            <a:fld id="{6782A6C1-AB0F-48B9-9131-71747BF2FC46}" type="slidenum">
              <a:rPr lang="en-US" altLang="en-US"/>
              <a:pPr/>
              <a:t>‹#›</a:t>
            </a:fld>
            <a:endParaRPr lang="en-US" altLang="en-US"/>
          </a:p>
        </p:txBody>
      </p:sp>
    </p:spTree>
    <p:extLst>
      <p:ext uri="{BB962C8B-B14F-4D97-AF65-F5344CB8AC3E}">
        <p14:creationId xmlns:p14="http://schemas.microsoft.com/office/powerpoint/2010/main" val="244577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2928C53-58E9-484D-BE7E-DA9D052555D6}"/>
              </a:ext>
            </a:extLst>
          </p:cNvPr>
          <p:cNvSpPr>
            <a:spLocks noGrp="1" noChangeArrowheads="1"/>
          </p:cNvSpPr>
          <p:nvPr>
            <p:ph type="dt" sz="half" idx="10"/>
          </p:nvPr>
        </p:nvSpPr>
        <p:spPr>
          <a:ln/>
        </p:spPr>
        <p:txBody>
          <a:bodyPr/>
          <a:lstStyle>
            <a:lvl1pPr>
              <a:defRPr/>
            </a:lvl1pPr>
          </a:lstStyle>
          <a:p>
            <a:pPr>
              <a:defRPr/>
            </a:pPr>
            <a:fld id="{CADC9C8D-C77E-4688-BF44-8057FD2EC6F5}" type="datetimeFigureOut">
              <a:rPr lang="en-US" altLang="en-US"/>
              <a:pPr>
                <a:defRPr/>
              </a:pPr>
              <a:t>6/24/2021</a:t>
            </a:fld>
            <a:endParaRPr lang="en-US" altLang="en-US"/>
          </a:p>
        </p:txBody>
      </p:sp>
      <p:sp>
        <p:nvSpPr>
          <p:cNvPr id="6" name="Rectangle 6">
            <a:extLst>
              <a:ext uri="{FF2B5EF4-FFF2-40B4-BE49-F238E27FC236}">
                <a16:creationId xmlns:a16="http://schemas.microsoft.com/office/drawing/2014/main" id="{F0DC1672-885E-47D3-AE2D-D0BD131D74F2}"/>
              </a:ext>
            </a:extLst>
          </p:cNvPr>
          <p:cNvSpPr>
            <a:spLocks noGrp="1" noChangeArrowheads="1"/>
          </p:cNvSpPr>
          <p:nvPr>
            <p:ph type="sldNum" sz="quarter" idx="11"/>
          </p:nvPr>
        </p:nvSpPr>
        <p:spPr>
          <a:ln/>
        </p:spPr>
        <p:txBody>
          <a:bodyPr/>
          <a:lstStyle>
            <a:lvl1pPr>
              <a:defRPr/>
            </a:lvl1pPr>
          </a:lstStyle>
          <a:p>
            <a:fld id="{A9F86D7D-8643-40C3-8C6A-7A5757E397CD}" type="slidenum">
              <a:rPr lang="en-US" altLang="en-US"/>
              <a:pPr/>
              <a:t>‹#›</a:t>
            </a:fld>
            <a:endParaRPr lang="en-US" altLang="en-US"/>
          </a:p>
        </p:txBody>
      </p:sp>
    </p:spTree>
    <p:extLst>
      <p:ext uri="{BB962C8B-B14F-4D97-AF65-F5344CB8AC3E}">
        <p14:creationId xmlns:p14="http://schemas.microsoft.com/office/powerpoint/2010/main" val="568123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0D99550-CCB6-4BFF-BE65-CBE74605181A}"/>
              </a:ext>
            </a:extLst>
          </p:cNvPr>
          <p:cNvSpPr>
            <a:spLocks noGrp="1" noChangeArrowheads="1"/>
          </p:cNvSpPr>
          <p:nvPr>
            <p:ph type="dt" sz="half" idx="10"/>
          </p:nvPr>
        </p:nvSpPr>
        <p:spPr>
          <a:ln/>
        </p:spPr>
        <p:txBody>
          <a:bodyPr/>
          <a:lstStyle>
            <a:lvl1pPr>
              <a:defRPr/>
            </a:lvl1pPr>
          </a:lstStyle>
          <a:p>
            <a:pPr>
              <a:defRPr/>
            </a:pPr>
            <a:fld id="{AEBA6756-4BF4-4D7D-A822-1A02799C8D1A}" type="datetimeFigureOut">
              <a:rPr lang="en-US" altLang="en-US"/>
              <a:pPr>
                <a:defRPr/>
              </a:pPr>
              <a:t>6/24/2021</a:t>
            </a:fld>
            <a:endParaRPr lang="en-US" altLang="en-US"/>
          </a:p>
        </p:txBody>
      </p:sp>
      <p:sp>
        <p:nvSpPr>
          <p:cNvPr id="6" name="Rectangle 6">
            <a:extLst>
              <a:ext uri="{FF2B5EF4-FFF2-40B4-BE49-F238E27FC236}">
                <a16:creationId xmlns:a16="http://schemas.microsoft.com/office/drawing/2014/main" id="{C64909BB-C9B3-404F-9F7F-35D230764169}"/>
              </a:ext>
            </a:extLst>
          </p:cNvPr>
          <p:cNvSpPr>
            <a:spLocks noGrp="1" noChangeArrowheads="1"/>
          </p:cNvSpPr>
          <p:nvPr>
            <p:ph type="sldNum" sz="quarter" idx="11"/>
          </p:nvPr>
        </p:nvSpPr>
        <p:spPr>
          <a:ln/>
        </p:spPr>
        <p:txBody>
          <a:bodyPr/>
          <a:lstStyle>
            <a:lvl1pPr>
              <a:defRPr/>
            </a:lvl1pPr>
          </a:lstStyle>
          <a:p>
            <a:fld id="{B8D9D678-B5E0-4EED-BB97-47B1E2B10106}" type="slidenum">
              <a:rPr lang="en-US" altLang="en-US"/>
              <a:pPr/>
              <a:t>‹#›</a:t>
            </a:fld>
            <a:endParaRPr lang="en-US" altLang="en-US"/>
          </a:p>
        </p:txBody>
      </p:sp>
    </p:spTree>
    <p:extLst>
      <p:ext uri="{BB962C8B-B14F-4D97-AF65-F5344CB8AC3E}">
        <p14:creationId xmlns:p14="http://schemas.microsoft.com/office/powerpoint/2010/main" val="3444135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a:extLst>
              <a:ext uri="{FF2B5EF4-FFF2-40B4-BE49-F238E27FC236}">
                <a16:creationId xmlns:a16="http://schemas.microsoft.com/office/drawing/2014/main" id="{D7F66274-1A9F-4771-B2B2-FC87F1F487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t="26190" b="52380"/>
          <a:stretch>
            <a:fillRect/>
          </a:stretch>
        </p:blipFill>
        <p:spPr bwMode="gray">
          <a:xfrm>
            <a:off x="0" y="0"/>
            <a:ext cx="9145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1">
            <a:extLst>
              <a:ext uri="{FF2B5EF4-FFF2-40B4-BE49-F238E27FC236}">
                <a16:creationId xmlns:a16="http://schemas.microsoft.com/office/drawing/2014/main" id="{9C9B5FF1-2DDC-45A6-8AB3-A6FB2D95FBF0}"/>
              </a:ext>
            </a:extLst>
          </p:cNvPr>
          <p:cNvSpPr>
            <a:spLocks noChangeArrowheads="1"/>
          </p:cNvSpPr>
          <p:nvPr/>
        </p:nvSpPr>
        <p:spPr bwMode="gray">
          <a:xfrm>
            <a:off x="0" y="684213"/>
            <a:ext cx="9144000" cy="1095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a:p>
        </p:txBody>
      </p:sp>
      <p:sp>
        <p:nvSpPr>
          <p:cNvPr id="1028" name="Rectangle 3">
            <a:extLst>
              <a:ext uri="{FF2B5EF4-FFF2-40B4-BE49-F238E27FC236}">
                <a16:creationId xmlns:a16="http://schemas.microsoft.com/office/drawing/2014/main" id="{4887AEA0-FAE5-45A1-ABD0-CDC68B4C81A0}"/>
              </a:ext>
            </a:extLst>
          </p:cNvPr>
          <p:cNvSpPr>
            <a:spLocks noGrp="1" noChangeArrowheads="1"/>
          </p:cNvSpPr>
          <p:nvPr>
            <p:ph type="body" idx="1"/>
          </p:nvPr>
        </p:nvSpPr>
        <p:spPr bwMode="auto">
          <a:xfrm>
            <a:off x="457200" y="1676400"/>
            <a:ext cx="8229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684758F4-6656-491D-BC86-65725121789C}"/>
              </a:ext>
            </a:extLst>
          </p:cNvPr>
          <p:cNvSpPr>
            <a:spLocks noGrp="1" noChangeArrowheads="1"/>
          </p:cNvSpPr>
          <p:nvPr>
            <p:ph type="dt" sz="half" idx="2"/>
          </p:nvPr>
        </p:nvSpPr>
        <p:spPr bwMode="auto">
          <a:xfrm>
            <a:off x="5257800" y="6426200"/>
            <a:ext cx="1371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eaLnBrk="1" hangingPunct="1">
              <a:defRPr sz="800">
                <a:cs typeface="Arial" panose="020B0604020202020204" pitchFamily="34" charset="0"/>
              </a:defRPr>
            </a:lvl1pPr>
          </a:lstStyle>
          <a:p>
            <a:pPr>
              <a:defRPr/>
            </a:pPr>
            <a:fld id="{E212E466-3FAE-4F90-98D8-D4D75966392C}" type="datetimeFigureOut">
              <a:rPr lang="en-US" altLang="en-US"/>
              <a:pPr>
                <a:defRPr/>
              </a:pPr>
              <a:t>6/24/2021</a:t>
            </a:fld>
            <a:endParaRPr lang="en-US" altLang="en-US"/>
          </a:p>
        </p:txBody>
      </p:sp>
      <p:sp>
        <p:nvSpPr>
          <p:cNvPr id="1030" name="Rectangle 6">
            <a:extLst>
              <a:ext uri="{FF2B5EF4-FFF2-40B4-BE49-F238E27FC236}">
                <a16:creationId xmlns:a16="http://schemas.microsoft.com/office/drawing/2014/main" id="{4575E620-4835-4714-B40E-4810AB4DC071}"/>
              </a:ext>
            </a:extLst>
          </p:cNvPr>
          <p:cNvSpPr>
            <a:spLocks noGrp="1" noChangeArrowheads="1"/>
          </p:cNvSpPr>
          <p:nvPr>
            <p:ph type="sldNum" sz="quarter" idx="4"/>
          </p:nvPr>
        </p:nvSpPr>
        <p:spPr bwMode="auto">
          <a:xfrm>
            <a:off x="457200" y="6426200"/>
            <a:ext cx="228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800">
                <a:cs typeface="Arial" panose="020B0604020202020204" pitchFamily="34" charset="0"/>
              </a:defRPr>
            </a:lvl1pPr>
          </a:lstStyle>
          <a:p>
            <a:fld id="{0D533D35-3F47-441E-A97E-B21ABA4C956A}" type="slidenum">
              <a:rPr lang="en-US" altLang="en-US"/>
              <a:pPr/>
              <a:t>‹#›</a:t>
            </a:fld>
            <a:endParaRPr lang="en-US" altLang="en-US"/>
          </a:p>
        </p:txBody>
      </p:sp>
      <p:sp>
        <p:nvSpPr>
          <p:cNvPr id="1031" name="Rectangle 2">
            <a:extLst>
              <a:ext uri="{FF2B5EF4-FFF2-40B4-BE49-F238E27FC236}">
                <a16:creationId xmlns:a16="http://schemas.microsoft.com/office/drawing/2014/main" id="{14513FB4-1E77-41E8-B544-15B648DA81D1}"/>
              </a:ext>
            </a:extLst>
          </p:cNvPr>
          <p:cNvSpPr>
            <a:spLocks noGrp="1" noChangeArrowheads="1"/>
          </p:cNvSpPr>
          <p:nvPr>
            <p:ph type="title"/>
          </p:nvPr>
        </p:nvSpPr>
        <p:spPr bwMode="gray">
          <a:xfrm>
            <a:off x="457200" y="912813"/>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32" name="Rectangle 18">
            <a:extLst>
              <a:ext uri="{FF2B5EF4-FFF2-40B4-BE49-F238E27FC236}">
                <a16:creationId xmlns:a16="http://schemas.microsoft.com/office/drawing/2014/main" id="{19F9F48E-AC14-46C0-AB83-F5679E3F3EF1}"/>
              </a:ext>
            </a:extLst>
          </p:cNvPr>
          <p:cNvSpPr>
            <a:spLocks noChangeArrowheads="1"/>
          </p:cNvSpPr>
          <p:nvPr/>
        </p:nvSpPr>
        <p:spPr bwMode="gray">
          <a:xfrm>
            <a:off x="0" y="6721475"/>
            <a:ext cx="91440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endParaRPr lang="en-US" altLang="en-US" sz="1800"/>
          </a:p>
        </p:txBody>
      </p:sp>
      <p:pic>
        <p:nvPicPr>
          <p:cNvPr id="1033" name="Picture 29" descr="CL_Logo_RGB_PNG">
            <a:extLst>
              <a:ext uri="{FF2B5EF4-FFF2-40B4-BE49-F238E27FC236}">
                <a16:creationId xmlns:a16="http://schemas.microsoft.com/office/drawing/2014/main" id="{63C23036-616B-4C7C-8C0B-E9169F69ECE9}"/>
              </a:ext>
            </a:extLst>
          </p:cNvPr>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89800" y="6035675"/>
            <a:ext cx="15446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2"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Lst>
  <p:txStyles>
    <p:titleStyle>
      <a:lvl1pPr algn="l" rtl="0" eaLnBrk="0" fontAlgn="base" hangingPunct="0">
        <a:lnSpc>
          <a:spcPts val="2400"/>
        </a:lnSpc>
        <a:spcBef>
          <a:spcPct val="0"/>
        </a:spcBef>
        <a:spcAft>
          <a:spcPct val="0"/>
        </a:spcAft>
        <a:defRPr sz="2200">
          <a:solidFill>
            <a:schemeClr val="accent1"/>
          </a:solidFill>
          <a:latin typeface="+mj-lt"/>
          <a:ea typeface="MS PGothic" panose="020B0600070205080204" pitchFamily="34" charset="-128"/>
          <a:cs typeface="ＭＳ Ｐゴシック" charset="0"/>
        </a:defRPr>
      </a:lvl1pPr>
      <a:lvl2pPr algn="l" rtl="0" eaLnBrk="0" fontAlgn="base" hangingPunct="0">
        <a:lnSpc>
          <a:spcPts val="2400"/>
        </a:lnSpc>
        <a:spcBef>
          <a:spcPct val="0"/>
        </a:spcBef>
        <a:spcAft>
          <a:spcPct val="0"/>
        </a:spcAft>
        <a:defRPr sz="2200">
          <a:solidFill>
            <a:schemeClr val="accent1"/>
          </a:solidFill>
          <a:latin typeface="Arial" charset="0"/>
          <a:ea typeface="MS PGothic" panose="020B0600070205080204" pitchFamily="34" charset="-128"/>
          <a:cs typeface="ＭＳ Ｐゴシック" charset="0"/>
        </a:defRPr>
      </a:lvl2pPr>
      <a:lvl3pPr algn="l" rtl="0" eaLnBrk="0" fontAlgn="base" hangingPunct="0">
        <a:lnSpc>
          <a:spcPts val="2400"/>
        </a:lnSpc>
        <a:spcBef>
          <a:spcPct val="0"/>
        </a:spcBef>
        <a:spcAft>
          <a:spcPct val="0"/>
        </a:spcAft>
        <a:defRPr sz="2200">
          <a:solidFill>
            <a:schemeClr val="accent1"/>
          </a:solidFill>
          <a:latin typeface="Arial" charset="0"/>
          <a:ea typeface="MS PGothic" panose="020B0600070205080204" pitchFamily="34" charset="-128"/>
          <a:cs typeface="ＭＳ Ｐゴシック" charset="0"/>
        </a:defRPr>
      </a:lvl3pPr>
      <a:lvl4pPr algn="l" rtl="0" eaLnBrk="0" fontAlgn="base" hangingPunct="0">
        <a:lnSpc>
          <a:spcPts val="2400"/>
        </a:lnSpc>
        <a:spcBef>
          <a:spcPct val="0"/>
        </a:spcBef>
        <a:spcAft>
          <a:spcPct val="0"/>
        </a:spcAft>
        <a:defRPr sz="2200">
          <a:solidFill>
            <a:schemeClr val="accent1"/>
          </a:solidFill>
          <a:latin typeface="Arial" charset="0"/>
          <a:ea typeface="MS PGothic" panose="020B0600070205080204" pitchFamily="34" charset="-128"/>
          <a:cs typeface="ＭＳ Ｐゴシック" charset="0"/>
        </a:defRPr>
      </a:lvl4pPr>
      <a:lvl5pPr algn="l" rtl="0" eaLnBrk="0" fontAlgn="base" hangingPunct="0">
        <a:lnSpc>
          <a:spcPts val="2400"/>
        </a:lnSpc>
        <a:spcBef>
          <a:spcPct val="0"/>
        </a:spcBef>
        <a:spcAft>
          <a:spcPct val="0"/>
        </a:spcAft>
        <a:defRPr sz="2200">
          <a:solidFill>
            <a:schemeClr val="accent1"/>
          </a:solidFill>
          <a:latin typeface="Arial" charset="0"/>
          <a:ea typeface="MS PGothic" panose="020B0600070205080204" pitchFamily="34" charset="-128"/>
          <a:cs typeface="ＭＳ Ｐゴシック" charset="0"/>
        </a:defRPr>
      </a:lvl5pPr>
      <a:lvl6pPr marL="457200" algn="l" rtl="0" eaLnBrk="1" fontAlgn="base" hangingPunct="1">
        <a:lnSpc>
          <a:spcPts val="2400"/>
        </a:lnSpc>
        <a:spcBef>
          <a:spcPct val="0"/>
        </a:spcBef>
        <a:spcAft>
          <a:spcPct val="0"/>
        </a:spcAft>
        <a:defRPr sz="2200">
          <a:solidFill>
            <a:schemeClr val="accent1"/>
          </a:solidFill>
          <a:latin typeface="Arial" charset="0"/>
        </a:defRPr>
      </a:lvl6pPr>
      <a:lvl7pPr marL="914400" algn="l" rtl="0" eaLnBrk="1" fontAlgn="base" hangingPunct="1">
        <a:lnSpc>
          <a:spcPts val="2400"/>
        </a:lnSpc>
        <a:spcBef>
          <a:spcPct val="0"/>
        </a:spcBef>
        <a:spcAft>
          <a:spcPct val="0"/>
        </a:spcAft>
        <a:defRPr sz="2200">
          <a:solidFill>
            <a:schemeClr val="accent1"/>
          </a:solidFill>
          <a:latin typeface="Arial" charset="0"/>
        </a:defRPr>
      </a:lvl7pPr>
      <a:lvl8pPr marL="1371600" algn="l" rtl="0" eaLnBrk="1" fontAlgn="base" hangingPunct="1">
        <a:lnSpc>
          <a:spcPts val="2400"/>
        </a:lnSpc>
        <a:spcBef>
          <a:spcPct val="0"/>
        </a:spcBef>
        <a:spcAft>
          <a:spcPct val="0"/>
        </a:spcAft>
        <a:defRPr sz="2200">
          <a:solidFill>
            <a:schemeClr val="accent1"/>
          </a:solidFill>
          <a:latin typeface="Arial" charset="0"/>
        </a:defRPr>
      </a:lvl8pPr>
      <a:lvl9pPr marL="1828800" algn="l" rtl="0" eaLnBrk="1" fontAlgn="base" hangingPunct="1">
        <a:lnSpc>
          <a:spcPts val="2400"/>
        </a:lnSpc>
        <a:spcBef>
          <a:spcPct val="0"/>
        </a:spcBef>
        <a:spcAft>
          <a:spcPct val="0"/>
        </a:spcAft>
        <a:defRPr sz="2200">
          <a:solidFill>
            <a:schemeClr val="accent1"/>
          </a:solidFill>
          <a:latin typeface="Arial" charset="0"/>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S PGothic" panose="020B0600070205080204" pitchFamily="34" charset="-128"/>
          <a:cs typeface="ＭＳ Ｐゴシック" charset="0"/>
        </a:defRPr>
      </a:lvl1pPr>
      <a:lvl2pPr marL="228600" indent="-227013" algn="l" rtl="0" eaLnBrk="0" fontAlgn="base" hangingPunct="0">
        <a:lnSpc>
          <a:spcPts val="2200"/>
        </a:lnSpc>
        <a:spcBef>
          <a:spcPct val="50000"/>
        </a:spcBef>
        <a:spcAft>
          <a:spcPct val="0"/>
        </a:spcAft>
        <a:buClr>
          <a:schemeClr val="hlink"/>
        </a:buClr>
        <a:buFont typeface="Wingdings" panose="05000000000000000000" pitchFamily="2" charset="2"/>
        <a:buChar char="§"/>
        <a:defRPr>
          <a:solidFill>
            <a:schemeClr val="tx1"/>
          </a:solidFill>
          <a:latin typeface="+mn-lt"/>
          <a:ea typeface="MS PGothic" panose="020B0600070205080204" pitchFamily="34" charset="-128"/>
        </a:defRPr>
      </a:lvl2pPr>
      <a:lvl3pPr marL="449263" indent="-219075" algn="l" rtl="0" eaLnBrk="0" fontAlgn="base" hangingPunct="0">
        <a:lnSpc>
          <a:spcPts val="1800"/>
        </a:lnSpc>
        <a:spcBef>
          <a:spcPct val="50000"/>
        </a:spcBef>
        <a:spcAft>
          <a:spcPct val="0"/>
        </a:spcAft>
        <a:buClr>
          <a:schemeClr val="hlink"/>
        </a:buClr>
        <a:buChar char="–"/>
        <a:defRPr sz="1600">
          <a:solidFill>
            <a:schemeClr val="tx1"/>
          </a:solidFill>
          <a:latin typeface="+mn-lt"/>
          <a:ea typeface="MS PGothic" panose="020B0600070205080204" pitchFamily="34" charset="-128"/>
        </a:defRPr>
      </a:lvl3pPr>
      <a:lvl4pPr marL="682625" indent="-231775" algn="l" rtl="0" eaLnBrk="0" fontAlgn="base" hangingPunct="0">
        <a:lnSpc>
          <a:spcPts val="1800"/>
        </a:lnSpc>
        <a:spcBef>
          <a:spcPct val="50000"/>
        </a:spcBef>
        <a:spcAft>
          <a:spcPct val="0"/>
        </a:spcAft>
        <a:buClr>
          <a:schemeClr val="hlink"/>
        </a:buClr>
        <a:buChar char="–"/>
        <a:defRPr sz="1600">
          <a:solidFill>
            <a:schemeClr val="tx1"/>
          </a:solidFill>
          <a:latin typeface="+mn-lt"/>
          <a:ea typeface="MS PGothic" panose="020B0600070205080204" pitchFamily="34" charset="-128"/>
        </a:defRPr>
      </a:lvl4pPr>
      <a:lvl5pPr marL="915988" indent="-231775" algn="l" rtl="0" eaLnBrk="0" fontAlgn="base" hangingPunct="0">
        <a:lnSpc>
          <a:spcPts val="1600"/>
        </a:lnSpc>
        <a:spcBef>
          <a:spcPct val="50000"/>
        </a:spcBef>
        <a:spcAft>
          <a:spcPct val="0"/>
        </a:spcAft>
        <a:buClr>
          <a:schemeClr val="hlink"/>
        </a:buClr>
        <a:buChar char="–"/>
        <a:defRPr sz="1400">
          <a:solidFill>
            <a:schemeClr val="tx1"/>
          </a:solidFill>
          <a:latin typeface="+mn-lt"/>
          <a:ea typeface="MS PGothic" panose="020B0600070205080204" pitchFamily="34" charset="-128"/>
        </a:defRPr>
      </a:lvl5pPr>
      <a:lvl6pPr marL="13731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6pPr>
      <a:lvl7pPr marL="18303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7pPr>
      <a:lvl8pPr marL="22875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8pPr>
      <a:lvl9pPr marL="2744788" indent="-231775" algn="l" rtl="0" eaLnBrk="1" fontAlgn="base" hangingPunct="1">
        <a:lnSpc>
          <a:spcPts val="1600"/>
        </a:lnSpc>
        <a:spcBef>
          <a:spcPct val="50000"/>
        </a:spcBef>
        <a:spcAft>
          <a:spcPct val="0"/>
        </a:spcAft>
        <a:buClr>
          <a:schemeClr val="hlink"/>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7351005A-75BB-4799-A4A8-B901F7CB9308}"/>
              </a:ext>
            </a:extLst>
          </p:cNvPr>
          <p:cNvSpPr>
            <a:spLocks noGrp="1" noChangeArrowheads="1"/>
          </p:cNvSpPr>
          <p:nvPr>
            <p:ph type="ctrTitle"/>
          </p:nvPr>
        </p:nvSpPr>
        <p:spPr>
          <a:xfrm>
            <a:off x="152400" y="1981200"/>
            <a:ext cx="7772400" cy="860425"/>
          </a:xfrm>
        </p:spPr>
        <p:txBody>
          <a:bodyPr/>
          <a:lstStyle/>
          <a:p>
            <a:pPr eaLnBrk="1" hangingPunct="1"/>
            <a:r>
              <a:rPr lang="en-US" altLang="en-US">
                <a:cs typeface="Arial" panose="020B0604020202020204" pitchFamily="34" charset="0"/>
              </a:rPr>
              <a:t>Chapter 5: Electrochemical cells</a:t>
            </a:r>
          </a:p>
        </p:txBody>
      </p:sp>
      <p:sp>
        <p:nvSpPr>
          <p:cNvPr id="5123" name="TextBox 1">
            <a:extLst>
              <a:ext uri="{FF2B5EF4-FFF2-40B4-BE49-F238E27FC236}">
                <a16:creationId xmlns:a16="http://schemas.microsoft.com/office/drawing/2014/main" id="{3460B31B-DDD0-4CA9-983F-787B4D5749F0}"/>
              </a:ext>
            </a:extLst>
          </p:cNvPr>
          <p:cNvSpPr txBox="1">
            <a:spLocks noChangeArrowheads="1"/>
          </p:cNvSpPr>
          <p:nvPr/>
        </p:nvSpPr>
        <p:spPr bwMode="auto">
          <a:xfrm>
            <a:off x="152400" y="3505200"/>
            <a:ext cx="365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b="1">
                <a:solidFill>
                  <a:schemeClr val="bg1"/>
                </a:solidFill>
                <a:cs typeface="Arial" panose="020B0604020202020204" pitchFamily="34" charset="0"/>
              </a:rPr>
              <a:t>Electrode potentials</a:t>
            </a:r>
            <a:endParaRPr lang="en-AU" altLang="en-US" b="1">
              <a:solidFill>
                <a:schemeClr val="bg1"/>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9A2D12D1-0F75-48B4-B4F2-A0B53DD336BE}"/>
              </a:ext>
            </a:extLst>
          </p:cNvPr>
          <p:cNvSpPr>
            <a:spLocks noGrp="1" noChangeArrowheads="1"/>
          </p:cNvSpPr>
          <p:nvPr>
            <p:ph type="ctrTitle"/>
          </p:nvPr>
        </p:nvSpPr>
        <p:spPr>
          <a:xfrm>
            <a:off x="152400" y="1981200"/>
            <a:ext cx="7772400" cy="860425"/>
          </a:xfrm>
        </p:spPr>
        <p:txBody>
          <a:bodyPr/>
          <a:lstStyle/>
          <a:p>
            <a:pPr eaLnBrk="1" hangingPunct="1"/>
            <a:r>
              <a:rPr lang="en-US" altLang="en-US">
                <a:cs typeface="Arial" panose="020B0604020202020204" pitchFamily="34" charset="0"/>
              </a:rPr>
              <a:t>Chapter 5: Electrochemical cells</a:t>
            </a:r>
          </a:p>
        </p:txBody>
      </p:sp>
      <p:sp>
        <p:nvSpPr>
          <p:cNvPr id="23555" name="TextBox 1">
            <a:extLst>
              <a:ext uri="{FF2B5EF4-FFF2-40B4-BE49-F238E27FC236}">
                <a16:creationId xmlns:a16="http://schemas.microsoft.com/office/drawing/2014/main" id="{17F0EF9E-034E-4301-A284-8A3213F12D33}"/>
              </a:ext>
            </a:extLst>
          </p:cNvPr>
          <p:cNvSpPr txBox="1">
            <a:spLocks noChangeArrowheads="1"/>
          </p:cNvSpPr>
          <p:nvPr/>
        </p:nvSpPr>
        <p:spPr bwMode="auto">
          <a:xfrm>
            <a:off x="152400" y="3429000"/>
            <a:ext cx="518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b="1">
                <a:solidFill>
                  <a:schemeClr val="bg1"/>
                </a:solidFill>
                <a:cs typeface="Arial" panose="020B0604020202020204" pitchFamily="34" charset="0"/>
              </a:rPr>
              <a:t>Galvanic cells</a:t>
            </a:r>
            <a:endParaRPr lang="en-AU" altLang="en-US" b="1">
              <a:solidFill>
                <a:schemeClr val="bg1"/>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106F1168-082C-484C-951A-A46A64A5EE1D}"/>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Basic principle and construction</a:t>
            </a:r>
          </a:p>
        </p:txBody>
      </p:sp>
      <p:sp>
        <p:nvSpPr>
          <p:cNvPr id="25603" name="TextBox 1">
            <a:extLst>
              <a:ext uri="{FF2B5EF4-FFF2-40B4-BE49-F238E27FC236}">
                <a16:creationId xmlns:a16="http://schemas.microsoft.com/office/drawing/2014/main" id="{075802D8-C5DE-42D2-8586-487C2902F9AD}"/>
              </a:ext>
            </a:extLst>
          </p:cNvPr>
          <p:cNvSpPr txBox="1">
            <a:spLocks noChangeArrowheads="1"/>
          </p:cNvSpPr>
          <p:nvPr/>
        </p:nvSpPr>
        <p:spPr bwMode="auto">
          <a:xfrm>
            <a:off x="228600" y="1143000"/>
            <a:ext cx="83058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a:t>
            </a:r>
            <a:r>
              <a:rPr lang="en-US" altLang="en-US" sz="2800">
                <a:solidFill>
                  <a:srgbClr val="FF0000"/>
                </a:solidFill>
              </a:rPr>
              <a:t>galvanic cell </a:t>
            </a:r>
            <a:r>
              <a:rPr lang="en-US" altLang="en-US" sz="2800"/>
              <a:t>uses two half-reactions in separate containers and makes use of the spontaneous nature of the reactions to generate an electric current.</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transfer of electrons in the redox reaction is harnessed through physical separation of the two half-reactions.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E4E90744-587C-4F47-99E1-59E64F3E92B3}"/>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Basic principle and construction</a:t>
            </a:r>
          </a:p>
        </p:txBody>
      </p:sp>
      <p:sp>
        <p:nvSpPr>
          <p:cNvPr id="27651" name="TextBox 1">
            <a:extLst>
              <a:ext uri="{FF2B5EF4-FFF2-40B4-BE49-F238E27FC236}">
                <a16:creationId xmlns:a16="http://schemas.microsoft.com/office/drawing/2014/main" id="{B9D4BBF2-E9C9-4F91-BCC1-DC273DF551D1}"/>
              </a:ext>
            </a:extLst>
          </p:cNvPr>
          <p:cNvSpPr txBox="1">
            <a:spLocks noChangeArrowheads="1"/>
          </p:cNvSpPr>
          <p:nvPr/>
        </p:nvSpPr>
        <p:spPr bwMode="auto">
          <a:xfrm>
            <a:off x="228600" y="1143000"/>
            <a:ext cx="4114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galvanic cell between zinc and copper is set up by having a zinc metal/ions half cell and a copper metal/ions half-cell.</a:t>
            </a:r>
          </a:p>
        </p:txBody>
      </p:sp>
      <p:pic>
        <p:nvPicPr>
          <p:cNvPr id="27652" name="Picture 1">
            <a:extLst>
              <a:ext uri="{FF2B5EF4-FFF2-40B4-BE49-F238E27FC236}">
                <a16:creationId xmlns:a16="http://schemas.microsoft.com/office/drawing/2014/main" id="{BCECE1EE-C471-4F00-84AD-D30AE893EF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8013" y="914400"/>
            <a:ext cx="472598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1">
            <a:extLst>
              <a:ext uri="{FF2B5EF4-FFF2-40B4-BE49-F238E27FC236}">
                <a16:creationId xmlns:a16="http://schemas.microsoft.com/office/drawing/2014/main" id="{3C9155C6-7289-4618-A370-FAC3CF72C2F9}"/>
              </a:ext>
            </a:extLst>
          </p:cNvPr>
          <p:cNvSpPr txBox="1">
            <a:spLocks noChangeArrowheads="1"/>
          </p:cNvSpPr>
          <p:nvPr/>
        </p:nvSpPr>
        <p:spPr bwMode="auto">
          <a:xfrm>
            <a:off x="228600" y="4114800"/>
            <a:ext cx="845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two half-cells are connected by an external wire with a voltmeter attached to measure the voltage generated.	</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5C3AE5C5-A4A9-4C29-AD1E-3993EF652925}"/>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A zinc/copper galvanic cell</a:t>
            </a:r>
          </a:p>
        </p:txBody>
      </p:sp>
      <p:sp>
        <p:nvSpPr>
          <p:cNvPr id="29699" name="TextBox 1">
            <a:extLst>
              <a:ext uri="{FF2B5EF4-FFF2-40B4-BE49-F238E27FC236}">
                <a16:creationId xmlns:a16="http://schemas.microsoft.com/office/drawing/2014/main" id="{D3F1D0F3-B16B-41DC-A488-355CBFA7FA0B}"/>
              </a:ext>
            </a:extLst>
          </p:cNvPr>
          <p:cNvSpPr txBox="1">
            <a:spLocks noChangeArrowheads="1"/>
          </p:cNvSpPr>
          <p:nvPr/>
        </p:nvSpPr>
        <p:spPr bwMode="auto">
          <a:xfrm>
            <a:off x="228600" y="4114800"/>
            <a:ext cx="8458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zinc is more reactive, so oxidises and loses electrons that flow through the wire to the copper, generating current.</a:t>
            </a:r>
          </a:p>
          <a:p>
            <a:pPr eaLnBrk="1" hangingPunct="1">
              <a:lnSpc>
                <a:spcPct val="100000"/>
              </a:lnSpc>
              <a:spcBef>
                <a:spcPct val="0"/>
              </a:spcBef>
            </a:pPr>
            <a:r>
              <a:rPr lang="en-US" altLang="en-US" sz="2800"/>
              <a:t>The zinc is the </a:t>
            </a:r>
            <a:r>
              <a:rPr lang="en-US" altLang="en-US" sz="2800">
                <a:solidFill>
                  <a:srgbClr val="FF0000"/>
                </a:solidFill>
              </a:rPr>
              <a:t>anode</a:t>
            </a:r>
            <a:r>
              <a:rPr lang="en-US" altLang="en-US" sz="2800"/>
              <a:t> (oxidation) and the copper is the </a:t>
            </a:r>
            <a:r>
              <a:rPr lang="en-US" altLang="en-US" sz="2800">
                <a:solidFill>
                  <a:srgbClr val="FF0000"/>
                </a:solidFill>
              </a:rPr>
              <a:t>cathode</a:t>
            </a:r>
            <a:r>
              <a:rPr lang="en-US" altLang="en-US" sz="2800"/>
              <a:t> (reduction).</a:t>
            </a:r>
          </a:p>
        </p:txBody>
      </p:sp>
      <p:pic>
        <p:nvPicPr>
          <p:cNvPr id="29700" name="Picture 1">
            <a:extLst>
              <a:ext uri="{FF2B5EF4-FFF2-40B4-BE49-F238E27FC236}">
                <a16:creationId xmlns:a16="http://schemas.microsoft.com/office/drawing/2014/main" id="{264CC6D4-F637-4106-9C11-E5C91E2E65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68475"/>
            <a:ext cx="35623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2">
            <a:extLst>
              <a:ext uri="{FF2B5EF4-FFF2-40B4-BE49-F238E27FC236}">
                <a16:creationId xmlns:a16="http://schemas.microsoft.com/office/drawing/2014/main" id="{210C9AA4-5F8C-4CA1-ABA2-59296F7448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762000"/>
            <a:ext cx="5235575"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9D694CD-6136-4D4A-BBA7-6F6F4A577E5B}"/>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A zinc/copper galvanic cell</a:t>
            </a:r>
          </a:p>
        </p:txBody>
      </p:sp>
      <p:sp>
        <p:nvSpPr>
          <p:cNvPr id="31747" name="TextBox 1">
            <a:extLst>
              <a:ext uri="{FF2B5EF4-FFF2-40B4-BE49-F238E27FC236}">
                <a16:creationId xmlns:a16="http://schemas.microsoft.com/office/drawing/2014/main" id="{290ACD1E-EF2D-4F5F-BE63-98BC7CB28FB8}"/>
              </a:ext>
            </a:extLst>
          </p:cNvPr>
          <p:cNvSpPr txBox="1">
            <a:spLocks noChangeArrowheads="1"/>
          </p:cNvSpPr>
          <p:nvPr/>
        </p:nvSpPr>
        <p:spPr bwMode="auto">
          <a:xfrm>
            <a:off x="228600" y="1143000"/>
            <a:ext cx="4114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a:t>
            </a:r>
            <a:r>
              <a:rPr lang="en-US" altLang="en-US" sz="2800">
                <a:solidFill>
                  <a:srgbClr val="FF0000"/>
                </a:solidFill>
              </a:rPr>
              <a:t>salt bridge </a:t>
            </a:r>
            <a:r>
              <a:rPr lang="en-US" altLang="en-US" sz="2800"/>
              <a:t>joins the two half cells.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It is soaked in a soluble salt solution like potassium or sodium nitrate.</a:t>
            </a:r>
          </a:p>
        </p:txBody>
      </p:sp>
      <p:sp>
        <p:nvSpPr>
          <p:cNvPr id="31748" name="TextBox 1">
            <a:extLst>
              <a:ext uri="{FF2B5EF4-FFF2-40B4-BE49-F238E27FC236}">
                <a16:creationId xmlns:a16="http://schemas.microsoft.com/office/drawing/2014/main" id="{54A66E5F-C8CC-4B0E-9A53-C28216CAFEE3}"/>
              </a:ext>
            </a:extLst>
          </p:cNvPr>
          <p:cNvSpPr txBox="1">
            <a:spLocks noChangeArrowheads="1"/>
          </p:cNvSpPr>
          <p:nvPr/>
        </p:nvSpPr>
        <p:spPr bwMode="auto">
          <a:xfrm>
            <a:off x="228600" y="4343400"/>
            <a:ext cx="8458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Movement of ions in the salt bridge allow flow of charge through the cell and complete the circuit.</a:t>
            </a:r>
          </a:p>
          <a:p>
            <a:pPr eaLnBrk="1" hangingPunct="1">
              <a:lnSpc>
                <a:spcPct val="100000"/>
              </a:lnSpc>
              <a:spcBef>
                <a:spcPct val="0"/>
              </a:spcBef>
            </a:pPr>
            <a:r>
              <a:rPr lang="en-US" altLang="en-US" sz="2800"/>
              <a:t>Anions flow to Anode, Cations to Cathode eg Zn</a:t>
            </a:r>
            <a:r>
              <a:rPr lang="en-US" altLang="en-US" sz="2800" baseline="30000"/>
              <a:t>2</a:t>
            </a:r>
            <a:r>
              <a:rPr lang="en-US" altLang="en-US" sz="2800"/>
              <a:t>+ to + cathode and SO</a:t>
            </a:r>
            <a:r>
              <a:rPr lang="en-US" altLang="en-US" sz="2800" baseline="-25000"/>
              <a:t>4</a:t>
            </a:r>
            <a:r>
              <a:rPr lang="en-US" altLang="en-US" sz="2800" baseline="30000"/>
              <a:t>2-</a:t>
            </a:r>
            <a:r>
              <a:rPr lang="en-US" altLang="en-US" sz="2800"/>
              <a:t> to - anode.</a:t>
            </a:r>
          </a:p>
        </p:txBody>
      </p:sp>
      <p:pic>
        <p:nvPicPr>
          <p:cNvPr id="31749" name="Picture 5">
            <a:extLst>
              <a:ext uri="{FF2B5EF4-FFF2-40B4-BE49-F238E27FC236}">
                <a16:creationId xmlns:a16="http://schemas.microsoft.com/office/drawing/2014/main" id="{9A95050A-1CB1-49AC-9015-B8B8F71C330E}"/>
              </a:ext>
            </a:extLst>
          </p:cNvPr>
          <p:cNvPicPr>
            <a:picLocks noChangeAspect="1"/>
          </p:cNvPicPr>
          <p:nvPr/>
        </p:nvPicPr>
        <p:blipFill>
          <a:blip r:embed="rId3">
            <a:extLst>
              <a:ext uri="{28A0092B-C50C-407E-A947-70E740481C1C}">
                <a14:useLocalDpi xmlns:a14="http://schemas.microsoft.com/office/drawing/2010/main" val="0"/>
              </a:ext>
            </a:extLst>
          </a:blip>
          <a:srcRect l="2483" r="2911"/>
          <a:stretch>
            <a:fillRect/>
          </a:stretch>
        </p:blipFill>
        <p:spPr bwMode="auto">
          <a:xfrm>
            <a:off x="4038600" y="788988"/>
            <a:ext cx="49530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03512DC-2058-4555-80F4-A5F97AA58094}"/>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A zinc/copper galvanic cell</a:t>
            </a:r>
          </a:p>
        </p:txBody>
      </p:sp>
      <p:sp>
        <p:nvSpPr>
          <p:cNvPr id="33795" name="TextBox 1">
            <a:extLst>
              <a:ext uri="{FF2B5EF4-FFF2-40B4-BE49-F238E27FC236}">
                <a16:creationId xmlns:a16="http://schemas.microsoft.com/office/drawing/2014/main" id="{57369E5E-AA68-42FC-B4A9-45176636314D}"/>
              </a:ext>
            </a:extLst>
          </p:cNvPr>
          <p:cNvSpPr txBox="1">
            <a:spLocks noChangeArrowheads="1"/>
          </p:cNvSpPr>
          <p:nvPr/>
        </p:nvSpPr>
        <p:spPr bwMode="auto">
          <a:xfrm>
            <a:off x="228600" y="1143000"/>
            <a:ext cx="4114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As the zinc metal oxidises, the mass of the zinc metal, called an electrode, will decrease over time. This electrode is negative.</a:t>
            </a:r>
          </a:p>
        </p:txBody>
      </p:sp>
      <p:sp>
        <p:nvSpPr>
          <p:cNvPr id="33796" name="TextBox 1">
            <a:extLst>
              <a:ext uri="{FF2B5EF4-FFF2-40B4-BE49-F238E27FC236}">
                <a16:creationId xmlns:a16="http://schemas.microsoft.com/office/drawing/2014/main" id="{94017400-EA20-4C25-8E12-48E74FB94689}"/>
              </a:ext>
            </a:extLst>
          </p:cNvPr>
          <p:cNvSpPr txBox="1">
            <a:spLocks noChangeArrowheads="1"/>
          </p:cNvSpPr>
          <p:nvPr/>
        </p:nvSpPr>
        <p:spPr bwMode="auto">
          <a:xfrm>
            <a:off x="228600" y="4114800"/>
            <a:ext cx="8458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reduction of copper ions forms solid copper on the copper electrode, increasing its mass. This electrode is positive.</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Anode = negative       Cathode = positive</a:t>
            </a:r>
          </a:p>
        </p:txBody>
      </p:sp>
      <p:pic>
        <p:nvPicPr>
          <p:cNvPr id="33797" name="Picture 5">
            <a:extLst>
              <a:ext uri="{FF2B5EF4-FFF2-40B4-BE49-F238E27FC236}">
                <a16:creationId xmlns:a16="http://schemas.microsoft.com/office/drawing/2014/main" id="{16B829D6-7F01-4E41-A918-5835A94E8799}"/>
              </a:ext>
            </a:extLst>
          </p:cNvPr>
          <p:cNvPicPr>
            <a:picLocks noChangeAspect="1"/>
          </p:cNvPicPr>
          <p:nvPr/>
        </p:nvPicPr>
        <p:blipFill>
          <a:blip r:embed="rId3">
            <a:extLst>
              <a:ext uri="{28A0092B-C50C-407E-A947-70E740481C1C}">
                <a14:useLocalDpi xmlns:a14="http://schemas.microsoft.com/office/drawing/2010/main" val="0"/>
              </a:ext>
            </a:extLst>
          </a:blip>
          <a:srcRect l="2483" r="2911"/>
          <a:stretch>
            <a:fillRect/>
          </a:stretch>
        </p:blipFill>
        <p:spPr bwMode="auto">
          <a:xfrm>
            <a:off x="4419600" y="788988"/>
            <a:ext cx="47244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DB3DC809-50F4-4701-B5EB-824D32790A71}"/>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Using standard electrode potentials</a:t>
            </a:r>
          </a:p>
        </p:txBody>
      </p:sp>
      <p:sp>
        <p:nvSpPr>
          <p:cNvPr id="35843" name="TextBox 1">
            <a:extLst>
              <a:ext uri="{FF2B5EF4-FFF2-40B4-BE49-F238E27FC236}">
                <a16:creationId xmlns:a16="http://schemas.microsoft.com/office/drawing/2014/main" id="{387E6885-33C9-4229-AC28-61A2C2FAD0A3}"/>
              </a:ext>
            </a:extLst>
          </p:cNvPr>
          <p:cNvSpPr txBox="1">
            <a:spLocks noChangeArrowheads="1"/>
          </p:cNvSpPr>
          <p:nvPr/>
        </p:nvSpPr>
        <p:spPr bwMode="auto">
          <a:xfrm>
            <a:off x="228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For the same galvanic cell, the half equations are identified from the table of standard electrode potentials.</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As the zinc is oxidising, and all electrode potential equations are written as reduction equations, the reaction must be reversed. The E° value is also reversed.</a:t>
            </a:r>
          </a:p>
        </p:txBody>
      </p:sp>
      <p:pic>
        <p:nvPicPr>
          <p:cNvPr id="35844" name="Picture 1">
            <a:extLst>
              <a:ext uri="{FF2B5EF4-FFF2-40B4-BE49-F238E27FC236}">
                <a16:creationId xmlns:a16="http://schemas.microsoft.com/office/drawing/2014/main" id="{1676390E-251C-4BDD-BEE2-E03CF3164A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514600"/>
            <a:ext cx="56118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
            <a:extLst>
              <a:ext uri="{FF2B5EF4-FFF2-40B4-BE49-F238E27FC236}">
                <a16:creationId xmlns:a16="http://schemas.microsoft.com/office/drawing/2014/main" id="{877B762E-CB58-4980-947C-0109019BC2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5257800"/>
            <a:ext cx="568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EAC1DA7A-0D12-4F4B-A659-CDAC75C43093}"/>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Using standard electrode potentials</a:t>
            </a:r>
          </a:p>
        </p:txBody>
      </p:sp>
      <p:sp>
        <p:nvSpPr>
          <p:cNvPr id="37891" name="TextBox 1">
            <a:extLst>
              <a:ext uri="{FF2B5EF4-FFF2-40B4-BE49-F238E27FC236}">
                <a16:creationId xmlns:a16="http://schemas.microsoft.com/office/drawing/2014/main" id="{D948B75F-49A7-4F82-9E22-FDDCCE180448}"/>
              </a:ext>
            </a:extLst>
          </p:cNvPr>
          <p:cNvSpPr txBox="1">
            <a:spLocks noChangeArrowheads="1"/>
          </p:cNvSpPr>
          <p:nvPr/>
        </p:nvSpPr>
        <p:spPr bwMode="auto">
          <a:xfrm>
            <a:off x="228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overall reaction for the cell can be written by adding the two half-equations, first checking that the electrons are balanced. Balance half-equations as necessary so electrons are balanced.</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E° values are also added to give the overall cell voltage.</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Hence:</a:t>
            </a:r>
          </a:p>
        </p:txBody>
      </p:sp>
      <p:pic>
        <p:nvPicPr>
          <p:cNvPr id="37892" name="Picture 2">
            <a:extLst>
              <a:ext uri="{FF2B5EF4-FFF2-40B4-BE49-F238E27FC236}">
                <a16:creationId xmlns:a16="http://schemas.microsoft.com/office/drawing/2014/main" id="{1E950DF7-6003-43DC-A6EC-0C473FB08F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048000"/>
            <a:ext cx="561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3">
            <a:extLst>
              <a:ext uri="{FF2B5EF4-FFF2-40B4-BE49-F238E27FC236}">
                <a16:creationId xmlns:a16="http://schemas.microsoft.com/office/drawing/2014/main" id="{866BD9DC-061D-48E7-8B9D-704028C006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267200"/>
            <a:ext cx="41116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4">
            <a:extLst>
              <a:ext uri="{FF2B5EF4-FFF2-40B4-BE49-F238E27FC236}">
                <a16:creationId xmlns:a16="http://schemas.microsoft.com/office/drawing/2014/main" id="{7ED5DBFD-8060-4650-9800-1749E33758F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029200"/>
            <a:ext cx="64754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CFC942CE-8137-41F5-97D4-FDDE63085021}"/>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Using standard electrode potentials</a:t>
            </a:r>
          </a:p>
        </p:txBody>
      </p:sp>
      <p:sp>
        <p:nvSpPr>
          <p:cNvPr id="39939" name="TextBox 1">
            <a:extLst>
              <a:ext uri="{FF2B5EF4-FFF2-40B4-BE49-F238E27FC236}">
                <a16:creationId xmlns:a16="http://schemas.microsoft.com/office/drawing/2014/main" id="{BD66D569-2E2D-4F3E-BB46-6540F092EC63}"/>
              </a:ext>
            </a:extLst>
          </p:cNvPr>
          <p:cNvSpPr txBox="1">
            <a:spLocks noChangeArrowheads="1"/>
          </p:cNvSpPr>
          <p:nvPr/>
        </p:nvSpPr>
        <p:spPr bwMode="auto">
          <a:xfrm>
            <a:off x="228600" y="1143000"/>
            <a:ext cx="8305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This method can be used even when the more active species in a galvanic cell is not known.</a:t>
            </a:r>
          </a:p>
        </p:txBody>
      </p:sp>
      <p:sp>
        <p:nvSpPr>
          <p:cNvPr id="39940" name="TextBox 1">
            <a:extLst>
              <a:ext uri="{FF2B5EF4-FFF2-40B4-BE49-F238E27FC236}">
                <a16:creationId xmlns:a16="http://schemas.microsoft.com/office/drawing/2014/main" id="{2EC88048-9B6F-4E27-8021-99E2D61493C4}"/>
              </a:ext>
            </a:extLst>
          </p:cNvPr>
          <p:cNvSpPr txBox="1">
            <a:spLocks noChangeArrowheads="1"/>
          </p:cNvSpPr>
          <p:nvPr/>
        </p:nvSpPr>
        <p:spPr bwMode="auto">
          <a:xfrm>
            <a:off x="228600" y="2514600"/>
            <a:ext cx="4114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From the table of standard electrode potentials, identify the half-reactions and their potentials.</a:t>
            </a:r>
          </a:p>
        </p:txBody>
      </p:sp>
      <p:pic>
        <p:nvPicPr>
          <p:cNvPr id="39941" name="Picture 1">
            <a:extLst>
              <a:ext uri="{FF2B5EF4-FFF2-40B4-BE49-F238E27FC236}">
                <a16:creationId xmlns:a16="http://schemas.microsoft.com/office/drawing/2014/main" id="{4AE509BE-95DF-4891-9924-2B1B21DD3D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2575" y="2212975"/>
            <a:ext cx="503237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2">
            <a:extLst>
              <a:ext uri="{FF2B5EF4-FFF2-40B4-BE49-F238E27FC236}">
                <a16:creationId xmlns:a16="http://schemas.microsoft.com/office/drawing/2014/main" id="{F1BDA8BE-167B-4581-A262-38D35CDD5F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876800"/>
            <a:ext cx="47228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D358762D-118F-49B1-8637-E391C5B3FE26}"/>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Using standard electrode potentials</a:t>
            </a:r>
          </a:p>
        </p:txBody>
      </p:sp>
      <p:sp>
        <p:nvSpPr>
          <p:cNvPr id="41987" name="TextBox 1">
            <a:extLst>
              <a:ext uri="{FF2B5EF4-FFF2-40B4-BE49-F238E27FC236}">
                <a16:creationId xmlns:a16="http://schemas.microsoft.com/office/drawing/2014/main" id="{F1260A15-A26A-4246-84D1-31855F60DEE6}"/>
              </a:ext>
            </a:extLst>
          </p:cNvPr>
          <p:cNvSpPr txBox="1">
            <a:spLocks noChangeArrowheads="1"/>
          </p:cNvSpPr>
          <p:nvPr/>
        </p:nvSpPr>
        <p:spPr bwMode="auto">
          <a:xfrm>
            <a:off x="304800" y="2438400"/>
            <a:ext cx="8305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Method 1: The table is in order of activity. Aluminium is higher than tin, so is more likely to oxidise.</a:t>
            </a:r>
          </a:p>
          <a:p>
            <a:pPr eaLnBrk="1" hangingPunct="1">
              <a:lnSpc>
                <a:spcPct val="100000"/>
              </a:lnSpc>
              <a:spcBef>
                <a:spcPct val="0"/>
              </a:spcBef>
            </a:pPr>
            <a:r>
              <a:rPr lang="en-US" altLang="en-US" sz="2800"/>
              <a:t>Its reaction needs to be reversed before addition. </a:t>
            </a:r>
          </a:p>
        </p:txBody>
      </p:sp>
      <p:pic>
        <p:nvPicPr>
          <p:cNvPr id="41988" name="Picture 3">
            <a:extLst>
              <a:ext uri="{FF2B5EF4-FFF2-40B4-BE49-F238E27FC236}">
                <a16:creationId xmlns:a16="http://schemas.microsoft.com/office/drawing/2014/main" id="{08CDFFE7-0678-4273-9E73-7E883061BA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990600"/>
            <a:ext cx="47228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1">
            <a:extLst>
              <a:ext uri="{FF2B5EF4-FFF2-40B4-BE49-F238E27FC236}">
                <a16:creationId xmlns:a16="http://schemas.microsoft.com/office/drawing/2014/main" id="{602AA092-07E6-4E8F-BE56-D1A1D8AC2A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419600"/>
            <a:ext cx="55308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9CA991E4-B5F1-41AD-9944-DFA9B52BF430}"/>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Using a standard to rank oxidising strength</a:t>
            </a:r>
          </a:p>
        </p:txBody>
      </p:sp>
      <p:sp>
        <p:nvSpPr>
          <p:cNvPr id="7171" name="TextBox 1">
            <a:extLst>
              <a:ext uri="{FF2B5EF4-FFF2-40B4-BE49-F238E27FC236}">
                <a16:creationId xmlns:a16="http://schemas.microsoft.com/office/drawing/2014/main" id="{6961E191-0E64-4AC4-AB7F-41A86B48EEC7}"/>
              </a:ext>
            </a:extLst>
          </p:cNvPr>
          <p:cNvSpPr txBox="1">
            <a:spLocks noChangeArrowheads="1"/>
          </p:cNvSpPr>
          <p:nvPr/>
        </p:nvSpPr>
        <p:spPr bwMode="auto">
          <a:xfrm>
            <a:off x="228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a:t>
            </a:r>
            <a:r>
              <a:rPr lang="en-US" altLang="en-US" sz="2800">
                <a:solidFill>
                  <a:srgbClr val="FF0000"/>
                </a:solidFill>
              </a:rPr>
              <a:t>oxidising strength </a:t>
            </a:r>
            <a:r>
              <a:rPr lang="en-US" altLang="en-US" sz="2800"/>
              <a:t>of an element is used to predict reactions based on the element activity.</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To determine the oxidising strength, all chemical species are compared to a reference cell containing hydrogen gas (H</a:t>
            </a:r>
            <a:r>
              <a:rPr lang="en-US" altLang="en-US" sz="2800" baseline="-25000"/>
              <a:t>2</a:t>
            </a:r>
            <a:r>
              <a:rPr lang="en-US" altLang="en-US" sz="2800"/>
              <a:t>) and hydrogen ions  (H</a:t>
            </a:r>
            <a:r>
              <a:rPr lang="en-US" altLang="en-US" sz="2800" baseline="30000"/>
              <a:t>+</a:t>
            </a:r>
            <a:r>
              <a:rPr lang="en-US" altLang="en-US" sz="2800"/>
              <a:t>). The electrode used is a piece of platinum.</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This arrangement is known as a half-cell. It is called a </a:t>
            </a:r>
            <a:r>
              <a:rPr lang="en-US" altLang="en-US" sz="2800">
                <a:solidFill>
                  <a:srgbClr val="FF0000"/>
                </a:solidFill>
              </a:rPr>
              <a:t>standard hydrogen cell</a:t>
            </a:r>
            <a:r>
              <a:rPr lang="en-US" altLang="en-US" sz="2800"/>
              <a:t>.</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2B10F6B6-333D-4D79-8BE3-06F84A05340C}"/>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Using standard electrode potentials</a:t>
            </a:r>
          </a:p>
        </p:txBody>
      </p:sp>
      <p:sp>
        <p:nvSpPr>
          <p:cNvPr id="44035" name="TextBox 1">
            <a:extLst>
              <a:ext uri="{FF2B5EF4-FFF2-40B4-BE49-F238E27FC236}">
                <a16:creationId xmlns:a16="http://schemas.microsoft.com/office/drawing/2014/main" id="{9A053E28-CE88-45FF-8786-079F92BFB1CB}"/>
              </a:ext>
            </a:extLst>
          </p:cNvPr>
          <p:cNvSpPr txBox="1">
            <a:spLocks noChangeArrowheads="1"/>
          </p:cNvSpPr>
          <p:nvPr/>
        </p:nvSpPr>
        <p:spPr bwMode="auto">
          <a:xfrm>
            <a:off x="304800" y="2057400"/>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Method 2: All galvanic cells have an overall positive voltage because the reactions are spontaneous, and only a positive voltage indicates a spontaneous reaction.</a:t>
            </a:r>
          </a:p>
          <a:p>
            <a:pPr eaLnBrk="1" hangingPunct="1">
              <a:lnSpc>
                <a:spcPct val="100000"/>
              </a:lnSpc>
              <a:spcBef>
                <a:spcPct val="0"/>
              </a:spcBef>
            </a:pPr>
            <a:r>
              <a:rPr lang="en-US" altLang="en-US" sz="2800"/>
              <a:t>If adding the two standard electrode potentials, the overall voltage is positive only if aluminium is reversed.</a:t>
            </a:r>
          </a:p>
        </p:txBody>
      </p:sp>
      <p:pic>
        <p:nvPicPr>
          <p:cNvPr id="44036" name="Picture 3">
            <a:extLst>
              <a:ext uri="{FF2B5EF4-FFF2-40B4-BE49-F238E27FC236}">
                <a16:creationId xmlns:a16="http://schemas.microsoft.com/office/drawing/2014/main" id="{7F0C7FAA-FADE-4D8F-89C1-2C98AAD61E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990600"/>
            <a:ext cx="47228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1">
            <a:extLst>
              <a:ext uri="{FF2B5EF4-FFF2-40B4-BE49-F238E27FC236}">
                <a16:creationId xmlns:a16="http://schemas.microsoft.com/office/drawing/2014/main" id="{56E6C423-B5BD-4CBA-89E4-4A0A5DA88D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181600"/>
            <a:ext cx="55308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4B272B82-649A-4E2C-834C-2616BAD4F0B9}"/>
              </a:ext>
            </a:extLst>
          </p:cNvPr>
          <p:cNvSpPr>
            <a:spLocks noGrp="1" noChangeArrowheads="1"/>
          </p:cNvSpPr>
          <p:nvPr>
            <p:ph type="ctrTitle"/>
          </p:nvPr>
        </p:nvSpPr>
        <p:spPr>
          <a:xfrm>
            <a:off x="152400" y="1676400"/>
            <a:ext cx="7772400" cy="1165225"/>
          </a:xfrm>
        </p:spPr>
        <p:txBody>
          <a:bodyPr/>
          <a:lstStyle/>
          <a:p>
            <a:pPr eaLnBrk="1" hangingPunct="1"/>
            <a:r>
              <a:rPr lang="en-US" altLang="en-US">
                <a:cs typeface="Arial" panose="020B0604020202020204" pitchFamily="34" charset="0"/>
              </a:rPr>
              <a:t>Chapter 5: Electrochemical cells</a:t>
            </a:r>
          </a:p>
        </p:txBody>
      </p:sp>
      <p:sp>
        <p:nvSpPr>
          <p:cNvPr id="46083" name="TextBox 1">
            <a:extLst>
              <a:ext uri="{FF2B5EF4-FFF2-40B4-BE49-F238E27FC236}">
                <a16:creationId xmlns:a16="http://schemas.microsoft.com/office/drawing/2014/main" id="{3B982494-9809-4D1E-904F-AC27B4B82FF1}"/>
              </a:ext>
            </a:extLst>
          </p:cNvPr>
          <p:cNvSpPr txBox="1">
            <a:spLocks noChangeArrowheads="1"/>
          </p:cNvSpPr>
          <p:nvPr/>
        </p:nvSpPr>
        <p:spPr bwMode="auto">
          <a:xfrm>
            <a:off x="152400" y="3505200"/>
            <a:ext cx="419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b="1">
                <a:solidFill>
                  <a:schemeClr val="bg1"/>
                </a:solidFill>
                <a:cs typeface="Arial" panose="020B0604020202020204" pitchFamily="34" charset="0"/>
              </a:rPr>
              <a:t>Electrolytic cells – molten salts</a:t>
            </a:r>
            <a:endParaRPr lang="en-AU" altLang="en-US" b="1">
              <a:solidFill>
                <a:schemeClr val="bg1"/>
              </a:solidFil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EB7DFDD4-EA35-48EC-A66E-3BAD921F3F88}"/>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Uses – metal extraction</a:t>
            </a:r>
          </a:p>
        </p:txBody>
      </p:sp>
      <p:sp>
        <p:nvSpPr>
          <p:cNvPr id="48131" name="TextBox 1">
            <a:extLst>
              <a:ext uri="{FF2B5EF4-FFF2-40B4-BE49-F238E27FC236}">
                <a16:creationId xmlns:a16="http://schemas.microsoft.com/office/drawing/2014/main" id="{2F12DDC6-B62D-42F4-A2EB-4AB7F52B0EB1}"/>
              </a:ext>
            </a:extLst>
          </p:cNvPr>
          <p:cNvSpPr txBox="1">
            <a:spLocks noChangeArrowheads="1"/>
          </p:cNvSpPr>
          <p:nvPr/>
        </p:nvSpPr>
        <p:spPr bwMode="auto">
          <a:xfrm>
            <a:off x="228600" y="1143000"/>
            <a:ext cx="8305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Metals are usually found in combined form with elements such as oxygen, sulfur and hydrogen. These are called minerals.  </a:t>
            </a:r>
          </a:p>
        </p:txBody>
      </p:sp>
      <p:pic>
        <p:nvPicPr>
          <p:cNvPr id="48132" name="Picture 1">
            <a:extLst>
              <a:ext uri="{FF2B5EF4-FFF2-40B4-BE49-F238E27FC236}">
                <a16:creationId xmlns:a16="http://schemas.microsoft.com/office/drawing/2014/main" id="{CCE33A82-16AA-4198-A19F-CE8BF98D9A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14600"/>
            <a:ext cx="875506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9D8BC5FB-9B30-4081-AA7D-C244A9A4D9A0}"/>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Uses – metal extraction</a:t>
            </a:r>
          </a:p>
        </p:txBody>
      </p:sp>
      <p:sp>
        <p:nvSpPr>
          <p:cNvPr id="50179" name="TextBox 1">
            <a:extLst>
              <a:ext uri="{FF2B5EF4-FFF2-40B4-BE49-F238E27FC236}">
                <a16:creationId xmlns:a16="http://schemas.microsoft.com/office/drawing/2014/main" id="{639D134D-8D66-4119-95F2-B558B9681D53}"/>
              </a:ext>
            </a:extLst>
          </p:cNvPr>
          <p:cNvSpPr txBox="1">
            <a:spLocks noChangeArrowheads="1"/>
          </p:cNvSpPr>
          <p:nvPr/>
        </p:nvSpPr>
        <p:spPr bwMode="auto">
          <a:xfrm>
            <a:off x="228600" y="1143000"/>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Because most metals are highly reactive, the reduction of the metal ion in the mineral to the solid metal is not a spontaneous reaction.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Electrolysis is used to force the metal ion to reduce and produce the active metal.</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0F35B2BB-E0EF-4750-A18E-C33D720E2D9F}"/>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What is an electrolytic cell?</a:t>
            </a:r>
          </a:p>
        </p:txBody>
      </p:sp>
      <p:sp>
        <p:nvSpPr>
          <p:cNvPr id="52227" name="TextBox 1">
            <a:extLst>
              <a:ext uri="{FF2B5EF4-FFF2-40B4-BE49-F238E27FC236}">
                <a16:creationId xmlns:a16="http://schemas.microsoft.com/office/drawing/2014/main" id="{329DE010-A816-47AB-BA92-D67DF7E03C1A}"/>
              </a:ext>
            </a:extLst>
          </p:cNvPr>
          <p:cNvSpPr txBox="1">
            <a:spLocks noChangeArrowheads="1"/>
          </p:cNvSpPr>
          <p:nvPr/>
        </p:nvSpPr>
        <p:spPr bwMode="auto">
          <a:xfrm>
            <a:off x="228600" y="1143000"/>
            <a:ext cx="83058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An </a:t>
            </a:r>
            <a:r>
              <a:rPr lang="en-US" altLang="en-US" sz="2800">
                <a:solidFill>
                  <a:srgbClr val="FF0000"/>
                </a:solidFill>
              </a:rPr>
              <a:t>electrolytic cell </a:t>
            </a:r>
            <a:r>
              <a:rPr lang="en-US" altLang="en-US" sz="2800"/>
              <a:t>converts electrical energy into chemical energy.</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Electricity is used to force a non-spontaneous reaction to occur.</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Rechargable batteries are an example of an electrolytic cell.</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7AE2-B325-4433-B0A1-34DF58895C53}"/>
              </a:ext>
            </a:extLst>
          </p:cNvPr>
          <p:cNvSpPr>
            <a:spLocks noGrp="1"/>
          </p:cNvSpPr>
          <p:nvPr>
            <p:ph type="title"/>
          </p:nvPr>
        </p:nvSpPr>
        <p:spPr/>
        <p:txBody>
          <a:bodyPr/>
          <a:lstStyle/>
          <a:p>
            <a:r>
              <a:rPr lang="en-AU" dirty="0"/>
              <a:t>Typical electrolytic cell</a:t>
            </a:r>
          </a:p>
        </p:txBody>
      </p:sp>
      <p:pic>
        <p:nvPicPr>
          <p:cNvPr id="5" name="Content Placeholder 4" descr="A picture containing clock&#10;&#10;Description automatically generated">
            <a:extLst>
              <a:ext uri="{FF2B5EF4-FFF2-40B4-BE49-F238E27FC236}">
                <a16:creationId xmlns:a16="http://schemas.microsoft.com/office/drawing/2014/main" id="{8A57D818-C9E1-4FA6-87B2-BF478F7742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7044" y="1777910"/>
            <a:ext cx="4813356" cy="3860890"/>
          </a:xfrm>
        </p:spPr>
      </p:pic>
    </p:spTree>
    <p:extLst>
      <p:ext uri="{BB962C8B-B14F-4D97-AF65-F5344CB8AC3E}">
        <p14:creationId xmlns:p14="http://schemas.microsoft.com/office/powerpoint/2010/main" val="1441392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14957368-3AF9-41F2-903A-1C429D9D2913}"/>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Electrolytic cell structure</a:t>
            </a:r>
          </a:p>
        </p:txBody>
      </p:sp>
      <p:sp>
        <p:nvSpPr>
          <p:cNvPr id="54275" name="TextBox 1">
            <a:extLst>
              <a:ext uri="{FF2B5EF4-FFF2-40B4-BE49-F238E27FC236}">
                <a16:creationId xmlns:a16="http://schemas.microsoft.com/office/drawing/2014/main" id="{DA32B8BA-2EA5-434D-8583-FBA453B92E2C}"/>
              </a:ext>
            </a:extLst>
          </p:cNvPr>
          <p:cNvSpPr txBox="1">
            <a:spLocks noChangeArrowheads="1"/>
          </p:cNvSpPr>
          <p:nvPr/>
        </p:nvSpPr>
        <p:spPr bwMode="auto">
          <a:xfrm>
            <a:off x="228600" y="1143000"/>
            <a:ext cx="8305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An electrolytic cell uses one electrolyte with positive and negative ions.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Two electrodes, an anode and cathode are dipped into this electrolyte. Electrodes made of inert substances such as carbon or platinum.</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Oxidation still occurs at the anode, but the anode is positive in an electrolytic cell.</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Reduction occurs at the cathode, but the cathode is negative.</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6BAF73B5-B926-4565-AE97-D8446CDB8AB7}"/>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Molten salts</a:t>
            </a:r>
          </a:p>
        </p:txBody>
      </p:sp>
      <p:sp>
        <p:nvSpPr>
          <p:cNvPr id="56323" name="TextBox 1">
            <a:extLst>
              <a:ext uri="{FF2B5EF4-FFF2-40B4-BE49-F238E27FC236}">
                <a16:creationId xmlns:a16="http://schemas.microsoft.com/office/drawing/2014/main" id="{598B302C-D400-4177-AEB2-142A3122016C}"/>
              </a:ext>
            </a:extLst>
          </p:cNvPr>
          <p:cNvSpPr txBox="1">
            <a:spLocks noChangeArrowheads="1"/>
          </p:cNvSpPr>
          <p:nvPr/>
        </p:nvSpPr>
        <p:spPr bwMode="auto">
          <a:xfrm>
            <a:off x="228600" y="1143000"/>
            <a:ext cx="44196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molten ionic salt is a liquid form of the solid and contains free-moving anions and cations.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liquid conducts electricity as the charged ions are free-moving.</a:t>
            </a:r>
          </a:p>
        </p:txBody>
      </p:sp>
      <p:pic>
        <p:nvPicPr>
          <p:cNvPr id="56324" name="Picture 1">
            <a:extLst>
              <a:ext uri="{FF2B5EF4-FFF2-40B4-BE49-F238E27FC236}">
                <a16:creationId xmlns:a16="http://schemas.microsoft.com/office/drawing/2014/main" id="{BC4CAD34-B11F-4ABC-AC77-5AAB02309B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990600"/>
            <a:ext cx="4191000"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FB010A59-0FC9-49F8-B884-E24C94C1CF26}"/>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Molten salts</a:t>
            </a:r>
          </a:p>
        </p:txBody>
      </p:sp>
      <p:sp>
        <p:nvSpPr>
          <p:cNvPr id="58371" name="TextBox 1">
            <a:extLst>
              <a:ext uri="{FF2B5EF4-FFF2-40B4-BE49-F238E27FC236}">
                <a16:creationId xmlns:a16="http://schemas.microsoft.com/office/drawing/2014/main" id="{DB74ABDA-41C3-4C70-A705-D037572AE388}"/>
              </a:ext>
            </a:extLst>
          </p:cNvPr>
          <p:cNvSpPr txBox="1">
            <a:spLocks noChangeArrowheads="1"/>
          </p:cNvSpPr>
          <p:nvPr/>
        </p:nvSpPr>
        <p:spPr bwMode="auto">
          <a:xfrm>
            <a:off x="228600" y="1143000"/>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For molten magnesium chloride, it contains magnesium ions, Mg</a:t>
            </a:r>
            <a:r>
              <a:rPr lang="en-US" altLang="en-US" sz="2800" baseline="30000"/>
              <a:t>2+</a:t>
            </a:r>
            <a:r>
              <a:rPr lang="en-US" altLang="en-US" sz="2800"/>
              <a:t>, and chloride ions, Cl</a:t>
            </a:r>
            <a:r>
              <a:rPr lang="en-US" altLang="en-US" sz="2800" baseline="30000"/>
              <a:t>-</a:t>
            </a:r>
            <a:r>
              <a:rPr lang="en-US" altLang="en-US" sz="2800"/>
              <a:t>.</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At the anode, the chloride ions oxidise to form chlorine gas.</a:t>
            </a:r>
          </a:p>
          <a:p>
            <a:pPr eaLnBrk="1" hangingPunct="1">
              <a:lnSpc>
                <a:spcPct val="100000"/>
              </a:lnSpc>
              <a:spcBef>
                <a:spcPct val="0"/>
              </a:spcBef>
            </a:pPr>
            <a:r>
              <a:rPr lang="en-US" altLang="en-US" sz="2800"/>
              <a:t>At the cathode, the magnesium ions reduce to form magnesium metal.</a:t>
            </a:r>
          </a:p>
        </p:txBody>
      </p:sp>
      <p:pic>
        <p:nvPicPr>
          <p:cNvPr id="58372" name="Picture 1">
            <a:extLst>
              <a:ext uri="{FF2B5EF4-FFF2-40B4-BE49-F238E27FC236}">
                <a16:creationId xmlns:a16="http://schemas.microsoft.com/office/drawing/2014/main" id="{1536D36A-CEDE-4130-ADA6-C92B3DF2FB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343400"/>
            <a:ext cx="57578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304038C7-05B9-475F-9E76-8D83AC6D8919}"/>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Molten salts</a:t>
            </a:r>
          </a:p>
        </p:txBody>
      </p:sp>
      <p:sp>
        <p:nvSpPr>
          <p:cNvPr id="60419" name="TextBox 1">
            <a:extLst>
              <a:ext uri="{FF2B5EF4-FFF2-40B4-BE49-F238E27FC236}">
                <a16:creationId xmlns:a16="http://schemas.microsoft.com/office/drawing/2014/main" id="{68D67B8F-FC9C-47F3-B325-D934CAB9C0F9}"/>
              </a:ext>
            </a:extLst>
          </p:cNvPr>
          <p:cNvSpPr txBox="1">
            <a:spLocks noChangeArrowheads="1"/>
          </p:cNvSpPr>
          <p:nvPr/>
        </p:nvSpPr>
        <p:spPr bwMode="auto">
          <a:xfrm>
            <a:off x="228600" y="1143000"/>
            <a:ext cx="8305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Using the standard electrode potentials for the two half-equations:</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And writing a final equation:</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negative E° value indicates that the reaction is not spontaneous and electrical energy needs to be input for this reaction to occur.</a:t>
            </a:r>
          </a:p>
        </p:txBody>
      </p:sp>
      <p:pic>
        <p:nvPicPr>
          <p:cNvPr id="60420" name="Picture 1">
            <a:extLst>
              <a:ext uri="{FF2B5EF4-FFF2-40B4-BE49-F238E27FC236}">
                <a16:creationId xmlns:a16="http://schemas.microsoft.com/office/drawing/2014/main" id="{ED41421C-0073-4987-B59A-D649BE8D04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86000"/>
            <a:ext cx="62515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2">
            <a:extLst>
              <a:ext uri="{FF2B5EF4-FFF2-40B4-BE49-F238E27FC236}">
                <a16:creationId xmlns:a16="http://schemas.microsoft.com/office/drawing/2014/main" id="{512DCFCF-D95E-4A34-9125-B7C4F53103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62400"/>
            <a:ext cx="76200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C211EC3-4A2E-461E-8A2C-17AF1B359E24}"/>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Using a standard to rank oxidising strength</a:t>
            </a:r>
          </a:p>
        </p:txBody>
      </p:sp>
      <p:sp>
        <p:nvSpPr>
          <p:cNvPr id="9219" name="TextBox 1">
            <a:extLst>
              <a:ext uri="{FF2B5EF4-FFF2-40B4-BE49-F238E27FC236}">
                <a16:creationId xmlns:a16="http://schemas.microsoft.com/office/drawing/2014/main" id="{1EC90CA0-0B5E-4ED2-AC39-C5357951AEC8}"/>
              </a:ext>
            </a:extLst>
          </p:cNvPr>
          <p:cNvSpPr txBox="1">
            <a:spLocks noChangeArrowheads="1"/>
          </p:cNvSpPr>
          <p:nvPr/>
        </p:nvSpPr>
        <p:spPr bwMode="auto">
          <a:xfrm>
            <a:off x="228600" y="1143000"/>
            <a:ext cx="8305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hydrogen gas is bubbled into the hydrogen ion solution. Platinum metal is used to conduct the electricity through the half cell. 25</a:t>
            </a:r>
            <a:r>
              <a:rPr lang="en-US" altLang="en-US" sz="2800" baseline="30000"/>
              <a:t>o</a:t>
            </a:r>
            <a:r>
              <a:rPr lang="en-US" altLang="en-US" sz="2800"/>
              <a:t>C.</a:t>
            </a:r>
          </a:p>
        </p:txBody>
      </p:sp>
      <p:pic>
        <p:nvPicPr>
          <p:cNvPr id="9220" name="Picture 2">
            <a:extLst>
              <a:ext uri="{FF2B5EF4-FFF2-40B4-BE49-F238E27FC236}">
                <a16:creationId xmlns:a16="http://schemas.microsoft.com/office/drawing/2014/main" id="{28915731-AAC8-4FA6-A75C-187B4D67C0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527300"/>
            <a:ext cx="4862513"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5BD227FD-84C5-4D76-9E4A-3604E904A4F8}"/>
              </a:ext>
            </a:extLst>
          </p:cNvPr>
          <p:cNvSpPr>
            <a:spLocks noGrp="1" noChangeArrowheads="1"/>
          </p:cNvSpPr>
          <p:nvPr>
            <p:ph type="title"/>
          </p:nvPr>
        </p:nvSpPr>
        <p:spPr/>
        <p:txBody>
          <a:bodyPr/>
          <a:lstStyle/>
          <a:p>
            <a:r>
              <a:rPr lang="en-AU" altLang="en-US"/>
              <a:t>Downs cell re NaCl</a:t>
            </a:r>
          </a:p>
        </p:txBody>
      </p:sp>
      <p:pic>
        <p:nvPicPr>
          <p:cNvPr id="62467" name="Picture 2" descr="Diagram: Downs Cell for Sodium">
            <a:extLst>
              <a:ext uri="{FF2B5EF4-FFF2-40B4-BE49-F238E27FC236}">
                <a16:creationId xmlns:a16="http://schemas.microsoft.com/office/drawing/2014/main" id="{EE0C831D-09A3-4C97-88F7-771438EAA7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0" y="1752600"/>
            <a:ext cx="5181600" cy="3733800"/>
          </a:xfr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D09CF1C2-4684-4D8B-AF56-8CB5D2F9FB5C}"/>
              </a:ext>
            </a:extLst>
          </p:cNvPr>
          <p:cNvSpPr>
            <a:spLocks noGrp="1" noChangeArrowheads="1"/>
          </p:cNvSpPr>
          <p:nvPr>
            <p:ph type="ctrTitle"/>
          </p:nvPr>
        </p:nvSpPr>
        <p:spPr>
          <a:xfrm>
            <a:off x="152400" y="1600200"/>
            <a:ext cx="7772400" cy="1241425"/>
          </a:xfrm>
        </p:spPr>
        <p:txBody>
          <a:bodyPr/>
          <a:lstStyle/>
          <a:p>
            <a:pPr eaLnBrk="1" hangingPunct="1"/>
            <a:r>
              <a:rPr lang="en-US" altLang="en-US">
                <a:cs typeface="Arial" panose="020B0604020202020204" pitchFamily="34" charset="0"/>
              </a:rPr>
              <a:t>Chapter 5: Electrochemical cells</a:t>
            </a:r>
          </a:p>
        </p:txBody>
      </p:sp>
      <p:sp>
        <p:nvSpPr>
          <p:cNvPr id="63491" name="TextBox 1">
            <a:extLst>
              <a:ext uri="{FF2B5EF4-FFF2-40B4-BE49-F238E27FC236}">
                <a16:creationId xmlns:a16="http://schemas.microsoft.com/office/drawing/2014/main" id="{06FFF2E9-A74D-47A1-BBAD-0E1990024BD9}"/>
              </a:ext>
            </a:extLst>
          </p:cNvPr>
          <p:cNvSpPr txBox="1">
            <a:spLocks noChangeArrowheads="1"/>
          </p:cNvSpPr>
          <p:nvPr/>
        </p:nvSpPr>
        <p:spPr bwMode="auto">
          <a:xfrm>
            <a:off x="228600" y="3505200"/>
            <a:ext cx="541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b="1">
                <a:solidFill>
                  <a:schemeClr val="bg1"/>
                </a:solidFill>
                <a:cs typeface="Arial" panose="020B0604020202020204" pitchFamily="34" charset="0"/>
              </a:rPr>
              <a:t>Electrolytic cells – aqueous solutions</a:t>
            </a:r>
            <a:endParaRPr lang="en-AU" altLang="en-US" b="1">
              <a:solidFill>
                <a:schemeClr val="bg1"/>
              </a:solidFill>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D73D573F-5616-4D81-9601-52FCF8AE64AE}"/>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Basic factors</a:t>
            </a:r>
          </a:p>
        </p:txBody>
      </p:sp>
      <p:sp>
        <p:nvSpPr>
          <p:cNvPr id="84995" name="TextBox 1">
            <a:extLst>
              <a:ext uri="{FF2B5EF4-FFF2-40B4-BE49-F238E27FC236}">
                <a16:creationId xmlns:a16="http://schemas.microsoft.com/office/drawing/2014/main" id="{87D943BE-746C-4D91-A473-8BCC9D1E989D}"/>
              </a:ext>
            </a:extLst>
          </p:cNvPr>
          <p:cNvSpPr txBox="1">
            <a:spLocks noChangeArrowheads="1"/>
          </p:cNvSpPr>
          <p:nvPr/>
        </p:nvSpPr>
        <p:spPr bwMode="auto">
          <a:xfrm>
            <a:off x="228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defRPr/>
            </a:pPr>
            <a:r>
              <a:rPr lang="en-US" altLang="en-US" sz="2800" dirty="0"/>
              <a:t>An aqueous ionic salt contains free-moving anions and cations as well as water molecules. All of these species compete to </a:t>
            </a:r>
            <a:r>
              <a:rPr lang="en-US" altLang="en-US" sz="2800" dirty="0" err="1"/>
              <a:t>oxidise</a:t>
            </a:r>
            <a:r>
              <a:rPr lang="en-US" altLang="en-US" sz="2800" dirty="0"/>
              <a:t> and reduce when electricity is applied.</a:t>
            </a:r>
          </a:p>
          <a:p>
            <a:pPr eaLnBrk="1" hangingPunct="1">
              <a:lnSpc>
                <a:spcPct val="100000"/>
              </a:lnSpc>
              <a:spcBef>
                <a:spcPct val="0"/>
              </a:spcBef>
              <a:defRPr/>
            </a:pPr>
            <a:endParaRPr lang="en-US" altLang="en-US" sz="2800" dirty="0"/>
          </a:p>
          <a:p>
            <a:pPr eaLnBrk="1" hangingPunct="1">
              <a:lnSpc>
                <a:spcPct val="100000"/>
              </a:lnSpc>
              <a:spcBef>
                <a:spcPct val="0"/>
              </a:spcBef>
              <a:defRPr/>
            </a:pPr>
            <a:r>
              <a:rPr lang="en-US" altLang="en-US" sz="2800" dirty="0"/>
              <a:t>Three factors decide which species react:</a:t>
            </a:r>
          </a:p>
          <a:p>
            <a:pPr eaLnBrk="1" hangingPunct="1">
              <a:lnSpc>
                <a:spcPct val="100000"/>
              </a:lnSpc>
              <a:spcBef>
                <a:spcPct val="0"/>
              </a:spcBef>
              <a:defRPr/>
            </a:pPr>
            <a:endParaRPr lang="en-US" altLang="en-US" sz="2800" dirty="0"/>
          </a:p>
          <a:p>
            <a:pPr marL="342900" indent="-342900" eaLnBrk="1" hangingPunct="1">
              <a:lnSpc>
                <a:spcPct val="100000"/>
              </a:lnSpc>
              <a:spcBef>
                <a:spcPct val="0"/>
              </a:spcBef>
              <a:defRPr/>
            </a:pPr>
            <a:r>
              <a:rPr lang="en-US" altLang="en-US" sz="2800" dirty="0"/>
              <a:t>1	Nature of the electrolyte</a:t>
            </a:r>
          </a:p>
          <a:p>
            <a:pPr marL="342900" indent="-342900" eaLnBrk="1" hangingPunct="1">
              <a:lnSpc>
                <a:spcPct val="100000"/>
              </a:lnSpc>
              <a:spcBef>
                <a:spcPct val="0"/>
              </a:spcBef>
              <a:defRPr/>
            </a:pPr>
            <a:r>
              <a:rPr lang="en-US" altLang="en-US" sz="2800" dirty="0"/>
              <a:t>2	Concentration of the electrolyte</a:t>
            </a:r>
          </a:p>
          <a:p>
            <a:pPr marL="342900" indent="-342900" eaLnBrk="1" hangingPunct="1">
              <a:lnSpc>
                <a:spcPct val="100000"/>
              </a:lnSpc>
              <a:spcBef>
                <a:spcPct val="0"/>
              </a:spcBef>
              <a:defRPr/>
            </a:pPr>
            <a:r>
              <a:rPr lang="en-US" altLang="en-US" sz="2800" dirty="0"/>
              <a:t>3	Nature of the electrode</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A96DC86A-4C84-4496-94AF-D47DEC1DF84B}"/>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Nature of the electrolyte</a:t>
            </a:r>
          </a:p>
        </p:txBody>
      </p:sp>
      <p:sp>
        <p:nvSpPr>
          <p:cNvPr id="67587" name="TextBox 1">
            <a:extLst>
              <a:ext uri="{FF2B5EF4-FFF2-40B4-BE49-F238E27FC236}">
                <a16:creationId xmlns:a16="http://schemas.microsoft.com/office/drawing/2014/main" id="{EFC1F5E2-7938-42D0-A46A-A2938A6ABD6C}"/>
              </a:ext>
            </a:extLst>
          </p:cNvPr>
          <p:cNvSpPr txBox="1">
            <a:spLocks noChangeArrowheads="1"/>
          </p:cNvSpPr>
          <p:nvPr/>
        </p:nvSpPr>
        <p:spPr bwMode="auto">
          <a:xfrm>
            <a:off x="228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Different ions have different E°values, so will oxidise or reduce more readily than others.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Water also has an E° value for both oxidation and reduction:</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To determine which reactions occur, a comparison of standard electrode potentials is used.</a:t>
            </a:r>
          </a:p>
        </p:txBody>
      </p:sp>
      <p:pic>
        <p:nvPicPr>
          <p:cNvPr id="67588" name="Picture 1">
            <a:extLst>
              <a:ext uri="{FF2B5EF4-FFF2-40B4-BE49-F238E27FC236}">
                <a16:creationId xmlns:a16="http://schemas.microsoft.com/office/drawing/2014/main" id="{6F0B7519-21CD-40FD-B400-375133918B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429000"/>
            <a:ext cx="77597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7F1640DD-FC23-431B-96D1-A84F42A0BD27}"/>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Nature of the electrolyte – copper(II) bromide</a:t>
            </a:r>
          </a:p>
        </p:txBody>
      </p:sp>
      <p:sp>
        <p:nvSpPr>
          <p:cNvPr id="69635" name="TextBox 1">
            <a:extLst>
              <a:ext uri="{FF2B5EF4-FFF2-40B4-BE49-F238E27FC236}">
                <a16:creationId xmlns:a16="http://schemas.microsoft.com/office/drawing/2014/main" id="{8B9FFD58-2BF9-47B9-9859-B0C77F972C30}"/>
              </a:ext>
            </a:extLst>
          </p:cNvPr>
          <p:cNvSpPr txBox="1">
            <a:spLocks noChangeArrowheads="1"/>
          </p:cNvSpPr>
          <p:nvPr/>
        </p:nvSpPr>
        <p:spPr bwMode="auto">
          <a:xfrm>
            <a:off x="228600" y="1143000"/>
            <a:ext cx="830580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In a solution of copper(II) bromide there are Cu</a:t>
            </a:r>
            <a:r>
              <a:rPr lang="en-US" altLang="en-US" sz="2800" baseline="30000"/>
              <a:t>2+</a:t>
            </a:r>
            <a:r>
              <a:rPr lang="en-US" altLang="en-US" sz="2800"/>
              <a:t> ions, Br</a:t>
            </a:r>
            <a:r>
              <a:rPr lang="en-US" altLang="en-US" sz="2800" baseline="30000"/>
              <a:t>–</a:t>
            </a:r>
            <a:r>
              <a:rPr lang="en-US" altLang="en-US" sz="2800"/>
              <a:t> ions and water. At each electrode there are two possibilities. </a:t>
            </a:r>
          </a:p>
          <a:p>
            <a:pPr eaLnBrk="1" hangingPunct="1">
              <a:lnSpc>
                <a:spcPct val="100000"/>
              </a:lnSpc>
              <a:spcBef>
                <a:spcPct val="0"/>
              </a:spcBef>
            </a:pPr>
            <a:r>
              <a:rPr lang="en-US" altLang="en-US" sz="2800"/>
              <a:t>At the anode, either bromide ions or water will oxidise:</a:t>
            </a:r>
          </a:p>
          <a:p>
            <a:r>
              <a:rPr lang="en-AU" altLang="en-US"/>
              <a:t>                       2Br </a:t>
            </a:r>
            <a:r>
              <a:rPr lang="en-AU" altLang="en-US" baseline="30000"/>
              <a:t>- </a:t>
            </a:r>
            <a:r>
              <a:rPr lang="en-AU" altLang="en-US"/>
              <a:t>(aq) → Br</a:t>
            </a:r>
            <a:r>
              <a:rPr lang="en-AU" altLang="en-US" baseline="-25000"/>
              <a:t>2 </a:t>
            </a:r>
            <a:r>
              <a:rPr lang="en-AU" altLang="en-US"/>
              <a:t>(l)  +  2e</a:t>
            </a:r>
            <a:r>
              <a:rPr lang="en-AU" altLang="en-US" baseline="30000"/>
              <a:t>-                                         </a:t>
            </a:r>
            <a:r>
              <a:rPr lang="en-AU" altLang="en-US"/>
              <a:t>E</a:t>
            </a:r>
            <a:r>
              <a:rPr lang="en-AU" altLang="en-US" baseline="30000"/>
              <a:t>o </a:t>
            </a:r>
            <a:r>
              <a:rPr lang="en-AU" altLang="en-US"/>
              <a:t>= -1.09V</a:t>
            </a:r>
          </a:p>
          <a:p>
            <a:r>
              <a:rPr lang="en-AU" altLang="en-US"/>
              <a:t>                       2H</a:t>
            </a:r>
            <a:r>
              <a:rPr lang="en-AU" altLang="en-US" baseline="-25000"/>
              <a:t>2</a:t>
            </a:r>
            <a:r>
              <a:rPr lang="en-AU" altLang="en-US"/>
              <a:t>O(l)  → O</a:t>
            </a:r>
            <a:r>
              <a:rPr lang="en-AU" altLang="en-US" baseline="-25000"/>
              <a:t>2 </a:t>
            </a:r>
            <a:r>
              <a:rPr lang="en-AU" altLang="en-US"/>
              <a:t>(g)  + 4H</a:t>
            </a:r>
            <a:r>
              <a:rPr lang="en-AU" altLang="en-US" baseline="30000"/>
              <a:t>+ </a:t>
            </a:r>
            <a:r>
              <a:rPr lang="en-AU" altLang="en-US"/>
              <a:t>(aq) +4e</a:t>
            </a:r>
            <a:r>
              <a:rPr lang="en-AU" altLang="en-US" baseline="30000"/>
              <a:t>-                    </a:t>
            </a:r>
            <a:r>
              <a:rPr lang="en-AU" altLang="en-US"/>
              <a:t>E</a:t>
            </a:r>
            <a:r>
              <a:rPr lang="en-AU" altLang="en-US" baseline="30000"/>
              <a:t>o </a:t>
            </a:r>
            <a:r>
              <a:rPr lang="en-AU" altLang="en-US"/>
              <a:t>= -1.23V</a:t>
            </a:r>
          </a:p>
          <a:p>
            <a:endParaRPr lang="en-US" altLang="en-US" sz="2800"/>
          </a:p>
          <a:p>
            <a:pPr eaLnBrk="1" hangingPunct="1">
              <a:lnSpc>
                <a:spcPct val="100000"/>
              </a:lnSpc>
              <a:spcBef>
                <a:spcPct val="0"/>
              </a:spcBef>
            </a:pPr>
            <a:r>
              <a:rPr lang="en-US" altLang="en-US" sz="2800"/>
              <a:t>At the cathode, either copper ions or water will reduce:</a:t>
            </a:r>
          </a:p>
        </p:txBody>
      </p:sp>
      <p:pic>
        <p:nvPicPr>
          <p:cNvPr id="69636" name="Picture 2">
            <a:extLst>
              <a:ext uri="{FF2B5EF4-FFF2-40B4-BE49-F238E27FC236}">
                <a16:creationId xmlns:a16="http://schemas.microsoft.com/office/drawing/2014/main" id="{0D783F42-EE9D-41C6-927B-B6D4E3C899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518150"/>
            <a:ext cx="65944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74D03678-86E8-4440-9027-2AEC88C6A454}"/>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Nature of the electrolyte</a:t>
            </a:r>
          </a:p>
        </p:txBody>
      </p:sp>
      <p:sp>
        <p:nvSpPr>
          <p:cNvPr id="71683" name="TextBox 1">
            <a:extLst>
              <a:ext uri="{FF2B5EF4-FFF2-40B4-BE49-F238E27FC236}">
                <a16:creationId xmlns:a16="http://schemas.microsoft.com/office/drawing/2014/main" id="{4E0D84EA-A0FF-40B1-A715-B38C8E182221}"/>
              </a:ext>
            </a:extLst>
          </p:cNvPr>
          <p:cNvSpPr txBox="1">
            <a:spLocks noChangeArrowheads="1"/>
          </p:cNvSpPr>
          <p:nvPr/>
        </p:nvSpPr>
        <p:spPr bwMode="auto">
          <a:xfrm>
            <a:off x="228600" y="1143000"/>
            <a:ext cx="8305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reaction that requires the least energy (voltage) is the one that is more likely to occur.</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Anode: bromide ions need less voltage to oxidise.</a:t>
            </a:r>
          </a:p>
          <a:p>
            <a:pPr eaLnBrk="1" hangingPunct="1">
              <a:lnSpc>
                <a:spcPct val="100000"/>
              </a:lnSpc>
              <a:spcBef>
                <a:spcPct val="0"/>
              </a:spcBef>
            </a:pPr>
            <a:r>
              <a:rPr lang="en-US" altLang="en-US" sz="2800"/>
              <a:t>Cathode: copper ions need less voltage to reduce.</a:t>
            </a:r>
          </a:p>
        </p:txBody>
      </p:sp>
      <p:pic>
        <p:nvPicPr>
          <p:cNvPr id="71684" name="Picture 1">
            <a:extLst>
              <a:ext uri="{FF2B5EF4-FFF2-40B4-BE49-F238E27FC236}">
                <a16:creationId xmlns:a16="http://schemas.microsoft.com/office/drawing/2014/main" id="{A2976E7A-46EF-4A79-BB07-FC1602CBE5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581400"/>
            <a:ext cx="4848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2">
            <a:extLst>
              <a:ext uri="{FF2B5EF4-FFF2-40B4-BE49-F238E27FC236}">
                <a16:creationId xmlns:a16="http://schemas.microsoft.com/office/drawing/2014/main" id="{EBBD3824-9E8D-40DC-B26B-E8E34133B8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800600"/>
            <a:ext cx="61245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1B798963-F2C2-4B32-9451-F87BB1C82BA8}"/>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Concentration of the electrolyte</a:t>
            </a:r>
          </a:p>
        </p:txBody>
      </p:sp>
      <p:sp>
        <p:nvSpPr>
          <p:cNvPr id="73731" name="TextBox 1">
            <a:extLst>
              <a:ext uri="{FF2B5EF4-FFF2-40B4-BE49-F238E27FC236}">
                <a16:creationId xmlns:a16="http://schemas.microsoft.com/office/drawing/2014/main" id="{63085690-3A33-4717-BE37-EEABE5573B9D}"/>
              </a:ext>
            </a:extLst>
          </p:cNvPr>
          <p:cNvSpPr txBox="1">
            <a:spLocks noChangeArrowheads="1"/>
          </p:cNvSpPr>
          <p:nvPr/>
        </p:nvSpPr>
        <p:spPr bwMode="auto">
          <a:xfrm>
            <a:off x="228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If the E°values of the competing reactions are close, then the concentrations of the species may determine which reaction occurs.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For copper(II) chloride, the table of standard electrode potentials shows that water will oxidise at the anode, and copper will reduce at the cathode.</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anode potentials are given below:</a:t>
            </a:r>
          </a:p>
          <a:p>
            <a:pPr eaLnBrk="1" hangingPunct="1">
              <a:lnSpc>
                <a:spcPct val="100000"/>
              </a:lnSpc>
              <a:spcBef>
                <a:spcPct val="0"/>
              </a:spcBef>
            </a:pPr>
            <a:endParaRPr lang="en-US" altLang="en-US" sz="2800"/>
          </a:p>
        </p:txBody>
      </p:sp>
      <p:pic>
        <p:nvPicPr>
          <p:cNvPr id="73732" name="Picture 1">
            <a:extLst>
              <a:ext uri="{FF2B5EF4-FFF2-40B4-BE49-F238E27FC236}">
                <a16:creationId xmlns:a16="http://schemas.microsoft.com/office/drawing/2014/main" id="{D3A674D6-9122-49F8-97EA-11B2158760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181600"/>
            <a:ext cx="656113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556A3FC8-86D8-4ACB-9336-028525078413}"/>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Concentration of the electrolyte</a:t>
            </a:r>
          </a:p>
        </p:txBody>
      </p:sp>
      <p:sp>
        <p:nvSpPr>
          <p:cNvPr id="75779" name="TextBox 1">
            <a:extLst>
              <a:ext uri="{FF2B5EF4-FFF2-40B4-BE49-F238E27FC236}">
                <a16:creationId xmlns:a16="http://schemas.microsoft.com/office/drawing/2014/main" id="{1618E8F7-7ACA-486F-ADD7-374A8B53A33B}"/>
              </a:ext>
            </a:extLst>
          </p:cNvPr>
          <p:cNvSpPr txBox="1">
            <a:spLocks noChangeArrowheads="1"/>
          </p:cNvSpPr>
          <p:nvPr/>
        </p:nvSpPr>
        <p:spPr bwMode="auto">
          <a:xfrm>
            <a:off x="228600" y="2286000"/>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Because these values are so close, the concentration of chloride ions present</a:t>
            </a:r>
            <a:br>
              <a:rPr lang="en-US" altLang="en-US" sz="2800"/>
            </a:br>
            <a:r>
              <a:rPr lang="en-US" altLang="en-US" sz="2800"/>
              <a:t>can change the result.</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In a concentrated solution of chloride ions,</a:t>
            </a:r>
          </a:p>
          <a:p>
            <a:pPr eaLnBrk="1" hangingPunct="1">
              <a:lnSpc>
                <a:spcPct val="100000"/>
              </a:lnSpc>
              <a:spcBef>
                <a:spcPct val="0"/>
              </a:spcBef>
            </a:pPr>
            <a:r>
              <a:rPr lang="en-US" altLang="en-US" sz="2800"/>
              <a:t>it is more likely to see a chloride ion oxidation</a:t>
            </a:r>
          </a:p>
          <a:p>
            <a:pPr eaLnBrk="1" hangingPunct="1">
              <a:lnSpc>
                <a:spcPct val="100000"/>
              </a:lnSpc>
              <a:spcBef>
                <a:spcPct val="0"/>
              </a:spcBef>
            </a:pPr>
            <a:r>
              <a:rPr lang="en-US" altLang="en-US" sz="2800"/>
              <a:t>than if the solution is dilute.</a:t>
            </a:r>
          </a:p>
        </p:txBody>
      </p:sp>
      <p:pic>
        <p:nvPicPr>
          <p:cNvPr id="75780" name="Picture 3">
            <a:extLst>
              <a:ext uri="{FF2B5EF4-FFF2-40B4-BE49-F238E27FC236}">
                <a16:creationId xmlns:a16="http://schemas.microsoft.com/office/drawing/2014/main" id="{D2E48BE8-6381-41E4-8BB8-F4347D2B6C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43000"/>
            <a:ext cx="656113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F1DF4A97-17EF-4767-AF36-BC55CE71D3F0}"/>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Concentration of the electrolyte</a:t>
            </a:r>
          </a:p>
        </p:txBody>
      </p:sp>
      <p:sp>
        <p:nvSpPr>
          <p:cNvPr id="77827" name="TextBox 1">
            <a:extLst>
              <a:ext uri="{FF2B5EF4-FFF2-40B4-BE49-F238E27FC236}">
                <a16:creationId xmlns:a16="http://schemas.microsoft.com/office/drawing/2014/main" id="{F53C6E7E-3730-4B37-950D-2A8D73E1E040}"/>
              </a:ext>
            </a:extLst>
          </p:cNvPr>
          <p:cNvSpPr txBox="1">
            <a:spLocks noChangeArrowheads="1"/>
          </p:cNvSpPr>
          <p:nvPr/>
        </p:nvSpPr>
        <p:spPr bwMode="auto">
          <a:xfrm>
            <a:off x="228600" y="1143000"/>
            <a:ext cx="8305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In a concentrated solution, chlorine gas will form as the chloride ions oxidise. In a dilute solution, oxygen gas will form as the water oxidises.</a:t>
            </a:r>
          </a:p>
        </p:txBody>
      </p:sp>
      <p:pic>
        <p:nvPicPr>
          <p:cNvPr id="77828" name="Picture 1">
            <a:extLst>
              <a:ext uri="{FF2B5EF4-FFF2-40B4-BE49-F238E27FC236}">
                <a16:creationId xmlns:a16="http://schemas.microsoft.com/office/drawing/2014/main" id="{18CC60B1-1148-40FF-83DB-CE02D1912F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90800"/>
            <a:ext cx="8380413"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C045D7FF-9253-4DBB-872F-E89D86AF5286}"/>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Nature of the electrode</a:t>
            </a:r>
          </a:p>
        </p:txBody>
      </p:sp>
      <p:sp>
        <p:nvSpPr>
          <p:cNvPr id="79875" name="TextBox 1">
            <a:extLst>
              <a:ext uri="{FF2B5EF4-FFF2-40B4-BE49-F238E27FC236}">
                <a16:creationId xmlns:a16="http://schemas.microsoft.com/office/drawing/2014/main" id="{DE138343-92A8-483D-A2A5-EFDA015A441C}"/>
              </a:ext>
            </a:extLst>
          </p:cNvPr>
          <p:cNvSpPr txBox="1">
            <a:spLocks noChangeArrowheads="1"/>
          </p:cNvSpPr>
          <p:nvPr/>
        </p:nvSpPr>
        <p:spPr bwMode="auto">
          <a:xfrm>
            <a:off x="228600" y="1143000"/>
            <a:ext cx="83058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Graphite is often used as an electrode because it is a cheap, inert conductor of electricity. Platinum is also used, but is more expensive and is mostly used in industry.</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If reactive electrodes, for example metals, are used, they can impact on oxidation and reduction reactions that occur.</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C278B8A4-C49B-4C11-A033-C584C7AF34D6}"/>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Using a standard to rank oxidising strength</a:t>
            </a:r>
          </a:p>
        </p:txBody>
      </p:sp>
      <p:sp>
        <p:nvSpPr>
          <p:cNvPr id="11267" name="TextBox 1">
            <a:extLst>
              <a:ext uri="{FF2B5EF4-FFF2-40B4-BE49-F238E27FC236}">
                <a16:creationId xmlns:a16="http://schemas.microsoft.com/office/drawing/2014/main" id="{76A85246-0BF0-43D9-AFE9-D7F2BC9284C6}"/>
              </a:ext>
            </a:extLst>
          </p:cNvPr>
          <p:cNvSpPr txBox="1">
            <a:spLocks noChangeArrowheads="1"/>
          </p:cNvSpPr>
          <p:nvPr/>
        </p:nvSpPr>
        <p:spPr bwMode="auto">
          <a:xfrm>
            <a:off x="228600" y="1143000"/>
            <a:ext cx="8305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metal is tested against the standard hydrogen electrode by setting up a circuit with the two half cells.</a:t>
            </a:r>
          </a:p>
        </p:txBody>
      </p:sp>
      <p:pic>
        <p:nvPicPr>
          <p:cNvPr id="11268" name="Picture 1">
            <a:extLst>
              <a:ext uri="{FF2B5EF4-FFF2-40B4-BE49-F238E27FC236}">
                <a16:creationId xmlns:a16="http://schemas.microsoft.com/office/drawing/2014/main" id="{4DE9F575-2E28-431B-A8A2-4634A3925E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55875"/>
            <a:ext cx="7380288"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0D52D1A5-7D4F-4CBB-B628-8C7B25D6F151}"/>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Nature of the electrode</a:t>
            </a:r>
          </a:p>
        </p:txBody>
      </p:sp>
      <p:sp>
        <p:nvSpPr>
          <p:cNvPr id="81923" name="TextBox 1">
            <a:extLst>
              <a:ext uri="{FF2B5EF4-FFF2-40B4-BE49-F238E27FC236}">
                <a16:creationId xmlns:a16="http://schemas.microsoft.com/office/drawing/2014/main" id="{08E2384B-6D3D-4ECA-A868-E4728AA66183}"/>
              </a:ext>
            </a:extLst>
          </p:cNvPr>
          <p:cNvSpPr txBox="1">
            <a:spLocks noChangeArrowheads="1"/>
          </p:cNvSpPr>
          <p:nvPr/>
        </p:nvSpPr>
        <p:spPr bwMode="auto">
          <a:xfrm>
            <a:off x="228600" y="1143000"/>
            <a:ext cx="8305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copper(II) chloride solution with graphite electrodes has already been discussed.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If copper electrodes are used instead of graphite, an extra equation must be considered:</a:t>
            </a:r>
          </a:p>
        </p:txBody>
      </p:sp>
      <p:pic>
        <p:nvPicPr>
          <p:cNvPr id="81924" name="Picture 1">
            <a:extLst>
              <a:ext uri="{FF2B5EF4-FFF2-40B4-BE49-F238E27FC236}">
                <a16:creationId xmlns:a16="http://schemas.microsoft.com/office/drawing/2014/main" id="{6F151B8E-7ACD-4412-B107-4A9D06AE7B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352800"/>
            <a:ext cx="72802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67FD505C-FF93-4CA8-82DD-40DE417909C2}"/>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Nature of the electrode</a:t>
            </a:r>
          </a:p>
        </p:txBody>
      </p:sp>
      <p:sp>
        <p:nvSpPr>
          <p:cNvPr id="83971" name="TextBox 1">
            <a:extLst>
              <a:ext uri="{FF2B5EF4-FFF2-40B4-BE49-F238E27FC236}">
                <a16:creationId xmlns:a16="http://schemas.microsoft.com/office/drawing/2014/main" id="{A8214FC0-FF72-4247-A294-19E4957DD133}"/>
              </a:ext>
            </a:extLst>
          </p:cNvPr>
          <p:cNvSpPr txBox="1">
            <a:spLocks noChangeArrowheads="1"/>
          </p:cNvSpPr>
          <p:nvPr/>
        </p:nvSpPr>
        <p:spPr bwMode="auto">
          <a:xfrm>
            <a:off x="228600" y="1143000"/>
            <a:ext cx="8305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At the anode, the first reaction will occur as it has the lowest E° value.</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Anode: the copper electrode is oxidised</a:t>
            </a:r>
          </a:p>
          <a:p>
            <a:pPr eaLnBrk="1" hangingPunct="1">
              <a:lnSpc>
                <a:spcPct val="100000"/>
              </a:lnSpc>
              <a:spcBef>
                <a:spcPct val="0"/>
              </a:spcBef>
            </a:pPr>
            <a:r>
              <a:rPr lang="en-US" altLang="en-US" sz="2800"/>
              <a:t>Cathode: the copper ions are reduced</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Overall cell voltage is 0.00 V so any voltage will cause the anode to decrease in mass while the cathode will increase in mass. Industrially, this is used to purify copper.</a:t>
            </a:r>
          </a:p>
        </p:txBody>
      </p:sp>
      <p:pic>
        <p:nvPicPr>
          <p:cNvPr id="83972" name="Picture 1">
            <a:extLst>
              <a:ext uri="{FF2B5EF4-FFF2-40B4-BE49-F238E27FC236}">
                <a16:creationId xmlns:a16="http://schemas.microsoft.com/office/drawing/2014/main" id="{94F5D6A8-FAEF-49DE-ADAE-75209E2274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05200"/>
            <a:ext cx="66897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59D43193-2237-485B-85E4-A5C36B77870A}"/>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Electrolytic cell structure</a:t>
            </a:r>
          </a:p>
        </p:txBody>
      </p:sp>
      <p:pic>
        <p:nvPicPr>
          <p:cNvPr id="86019" name="Picture 1">
            <a:extLst>
              <a:ext uri="{FF2B5EF4-FFF2-40B4-BE49-F238E27FC236}">
                <a16:creationId xmlns:a16="http://schemas.microsoft.com/office/drawing/2014/main" id="{923F2999-0F7D-4AB2-A012-9437800659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838200"/>
            <a:ext cx="4727575"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838A916A-CAB5-4B31-A0BE-C93D1F94FAF4}"/>
              </a:ext>
            </a:extLst>
          </p:cNvPr>
          <p:cNvSpPr>
            <a:spLocks noGrp="1" noChangeArrowheads="1"/>
          </p:cNvSpPr>
          <p:nvPr>
            <p:ph type="title"/>
          </p:nvPr>
        </p:nvSpPr>
        <p:spPr/>
        <p:txBody>
          <a:bodyPr/>
          <a:lstStyle/>
          <a:p>
            <a:r>
              <a:rPr lang="en-AU" altLang="en-US"/>
              <a:t>Electro purification of Copper &gt;99.95% purity at cathode</a:t>
            </a:r>
          </a:p>
        </p:txBody>
      </p:sp>
      <p:pic>
        <p:nvPicPr>
          <p:cNvPr id="88067" name="Picture 2" descr="http://aolpapers.com/wp-content/uploads/2015/09/copper6.gif">
            <a:extLst>
              <a:ext uri="{FF2B5EF4-FFF2-40B4-BE49-F238E27FC236}">
                <a16:creationId xmlns:a16="http://schemas.microsoft.com/office/drawing/2014/main" id="{58BAB533-39D7-4BA7-B7E4-551B891A9E0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28800" y="2209800"/>
            <a:ext cx="5410200" cy="3581400"/>
          </a:xfr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51C0D660-5312-4C3E-83F5-C13C942BB3A7}"/>
              </a:ext>
            </a:extLst>
          </p:cNvPr>
          <p:cNvSpPr>
            <a:spLocks noGrp="1" noChangeArrowheads="1"/>
          </p:cNvSpPr>
          <p:nvPr>
            <p:ph type="title"/>
          </p:nvPr>
        </p:nvSpPr>
        <p:spPr/>
        <p:txBody>
          <a:bodyPr/>
          <a:lstStyle/>
          <a:p>
            <a:r>
              <a:rPr lang="en-AU" altLang="en-US"/>
              <a:t>Copper Cathode</a:t>
            </a:r>
          </a:p>
        </p:txBody>
      </p:sp>
      <p:pic>
        <p:nvPicPr>
          <p:cNvPr id="90115" name="Content Placeholder 4">
            <a:extLst>
              <a:ext uri="{FF2B5EF4-FFF2-40B4-BE49-F238E27FC236}">
                <a16:creationId xmlns:a16="http://schemas.microsoft.com/office/drawing/2014/main" id="{47BF44DB-5D52-4627-8220-59273CC1987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20788" y="1676400"/>
            <a:ext cx="6702425" cy="41148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4EF0-34D1-4083-9DB9-DDFE8210DC4F}"/>
              </a:ext>
            </a:extLst>
          </p:cNvPr>
          <p:cNvSpPr>
            <a:spLocks noGrp="1"/>
          </p:cNvSpPr>
          <p:nvPr>
            <p:ph type="title"/>
          </p:nvPr>
        </p:nvSpPr>
        <p:spPr/>
        <p:txBody>
          <a:bodyPr/>
          <a:lstStyle/>
          <a:p>
            <a:r>
              <a:rPr lang="en-AU" dirty="0"/>
              <a:t>Cathode  copper warehouse</a:t>
            </a:r>
          </a:p>
        </p:txBody>
      </p:sp>
      <p:pic>
        <p:nvPicPr>
          <p:cNvPr id="5" name="Content Placeholder 4" descr="A picture containing roof&#10;&#10;Description automatically generated">
            <a:extLst>
              <a:ext uri="{FF2B5EF4-FFF2-40B4-BE49-F238E27FC236}">
                <a16:creationId xmlns:a16="http://schemas.microsoft.com/office/drawing/2014/main" id="{F964F0A6-9748-4781-A338-5FB72FB10B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5792" y="1676400"/>
            <a:ext cx="5492415" cy="4114800"/>
          </a:xfrm>
        </p:spPr>
      </p:pic>
    </p:spTree>
    <p:extLst>
      <p:ext uri="{BB962C8B-B14F-4D97-AF65-F5344CB8AC3E}">
        <p14:creationId xmlns:p14="http://schemas.microsoft.com/office/powerpoint/2010/main" val="1491281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E1E04D1E-70CD-4715-9943-E3E7B54B9CC9}"/>
              </a:ext>
            </a:extLst>
          </p:cNvPr>
          <p:cNvSpPr>
            <a:spLocks noGrp="1" noChangeArrowheads="1"/>
          </p:cNvSpPr>
          <p:nvPr>
            <p:ph type="ctrTitle"/>
          </p:nvPr>
        </p:nvSpPr>
        <p:spPr>
          <a:xfrm>
            <a:off x="152400" y="1981200"/>
            <a:ext cx="7772400" cy="860425"/>
          </a:xfrm>
        </p:spPr>
        <p:txBody>
          <a:bodyPr/>
          <a:lstStyle/>
          <a:p>
            <a:pPr eaLnBrk="1" hangingPunct="1"/>
            <a:r>
              <a:rPr lang="en-US" altLang="en-US">
                <a:cs typeface="Arial" panose="020B0604020202020204" pitchFamily="34" charset="0"/>
              </a:rPr>
              <a:t>Chapter 5: Electrochemical cells</a:t>
            </a:r>
          </a:p>
        </p:txBody>
      </p:sp>
      <p:sp>
        <p:nvSpPr>
          <p:cNvPr id="92163" name="TextBox 1">
            <a:extLst>
              <a:ext uri="{FF2B5EF4-FFF2-40B4-BE49-F238E27FC236}">
                <a16:creationId xmlns:a16="http://schemas.microsoft.com/office/drawing/2014/main" id="{2F503E3C-5878-4555-9417-BF5BD019A6B9}"/>
              </a:ext>
            </a:extLst>
          </p:cNvPr>
          <p:cNvSpPr txBox="1">
            <a:spLocks noChangeArrowheads="1"/>
          </p:cNvSpPr>
          <p:nvPr/>
        </p:nvSpPr>
        <p:spPr bwMode="auto">
          <a:xfrm>
            <a:off x="152400" y="3505200"/>
            <a:ext cx="541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b="1">
                <a:solidFill>
                  <a:schemeClr val="bg1"/>
                </a:solidFill>
                <a:cs typeface="Arial" panose="020B0604020202020204" pitchFamily="34" charset="0"/>
              </a:rPr>
              <a:t>Fuel cells</a:t>
            </a:r>
            <a:endParaRPr lang="en-AU" altLang="en-US" b="1">
              <a:solidFill>
                <a:schemeClr val="bg1"/>
              </a:solidFill>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9A6B2296-4D25-414E-9366-F442AB435B57}"/>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Introduction</a:t>
            </a:r>
          </a:p>
        </p:txBody>
      </p:sp>
      <p:sp>
        <p:nvSpPr>
          <p:cNvPr id="94211" name="TextBox 1">
            <a:extLst>
              <a:ext uri="{FF2B5EF4-FFF2-40B4-BE49-F238E27FC236}">
                <a16:creationId xmlns:a16="http://schemas.microsoft.com/office/drawing/2014/main" id="{95A069DB-AAAC-4BA4-93EB-1E84840B0E7D}"/>
              </a:ext>
            </a:extLst>
          </p:cNvPr>
          <p:cNvSpPr txBox="1">
            <a:spLocks noChangeArrowheads="1"/>
          </p:cNvSpPr>
          <p:nvPr/>
        </p:nvSpPr>
        <p:spPr bwMode="auto">
          <a:xfrm>
            <a:off x="228600" y="1143000"/>
            <a:ext cx="8305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a:t>
            </a:r>
            <a:r>
              <a:rPr lang="en-US" altLang="en-US" sz="2800">
                <a:solidFill>
                  <a:srgbClr val="FF0000"/>
                </a:solidFill>
              </a:rPr>
              <a:t>fuel cell </a:t>
            </a:r>
            <a:r>
              <a:rPr lang="en-US" altLang="en-US" sz="2800"/>
              <a:t>converts chemical energy into electrical energy without the need for combustion reactions.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Fuel cells are available for cars and power generation, providing an alternative to fossil fuel powered systems.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 fuel cell is a type of galvanic cell with some structural differences. </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4E21173C-F1D2-44F2-9AB6-AD8FB20AB10D}"/>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Hydrogen fuel cell – structure/construction</a:t>
            </a:r>
          </a:p>
        </p:txBody>
      </p:sp>
      <p:sp>
        <p:nvSpPr>
          <p:cNvPr id="96259" name="TextBox 1">
            <a:extLst>
              <a:ext uri="{FF2B5EF4-FFF2-40B4-BE49-F238E27FC236}">
                <a16:creationId xmlns:a16="http://schemas.microsoft.com/office/drawing/2014/main" id="{D452365F-1FD0-4A82-88B5-87843DC6B084}"/>
              </a:ext>
            </a:extLst>
          </p:cNvPr>
          <p:cNvSpPr txBox="1">
            <a:spLocks noChangeArrowheads="1"/>
          </p:cNvSpPr>
          <p:nvPr/>
        </p:nvSpPr>
        <p:spPr bwMode="auto">
          <a:xfrm>
            <a:off x="228600" y="1143000"/>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commonly used fuel cell is a hydrogen fuel cell that uses hydrogen as a fuel to generate electricity.</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 hydrogen fuel cell only requires hydrogen and air to function, and only produces water as a waste product.</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9BF2ED81-EE10-4769-946D-D78242717165}"/>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Hydrogen fuel cell – structure/construction</a:t>
            </a:r>
          </a:p>
        </p:txBody>
      </p:sp>
      <p:pic>
        <p:nvPicPr>
          <p:cNvPr id="98307" name="Picture 1">
            <a:extLst>
              <a:ext uri="{FF2B5EF4-FFF2-40B4-BE49-F238E27FC236}">
                <a16:creationId xmlns:a16="http://schemas.microsoft.com/office/drawing/2014/main" id="{B56D4EE7-2464-411E-B73D-4615BFF3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38200"/>
            <a:ext cx="5410200" cy="588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96811D3D-FF95-4C32-81E2-1163C3EBD339}"/>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Using a standard to rank oxidising strength</a:t>
            </a:r>
          </a:p>
        </p:txBody>
      </p:sp>
      <p:sp>
        <p:nvSpPr>
          <p:cNvPr id="13315" name="TextBox 1">
            <a:extLst>
              <a:ext uri="{FF2B5EF4-FFF2-40B4-BE49-F238E27FC236}">
                <a16:creationId xmlns:a16="http://schemas.microsoft.com/office/drawing/2014/main" id="{2440E250-E33B-4AFC-B3F8-1F1F28BEFC4D}"/>
              </a:ext>
            </a:extLst>
          </p:cNvPr>
          <p:cNvSpPr txBox="1">
            <a:spLocks noChangeArrowheads="1"/>
          </p:cNvSpPr>
          <p:nvPr/>
        </p:nvSpPr>
        <p:spPr bwMode="auto">
          <a:xfrm>
            <a:off x="228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test half cell contains the metal to be tested, dipped into a solution of the same metal ion.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two half cells are connected via an external wire and a salt bridge to complete the circuit and allow electricity to flow.</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voltage difference generated is measured and determines the oxidising strength of the test half cell species.</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8F4106AF-B338-492D-8C93-43DE45F6799B}"/>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Hydrogen fuel cell – structure/construction</a:t>
            </a:r>
          </a:p>
        </p:txBody>
      </p:sp>
      <p:sp>
        <p:nvSpPr>
          <p:cNvPr id="100355" name="TextBox 1">
            <a:extLst>
              <a:ext uri="{FF2B5EF4-FFF2-40B4-BE49-F238E27FC236}">
                <a16:creationId xmlns:a16="http://schemas.microsoft.com/office/drawing/2014/main" id="{5FB85234-E386-46AD-87EA-730A3A5DAA53}"/>
              </a:ext>
            </a:extLst>
          </p:cNvPr>
          <p:cNvSpPr txBox="1">
            <a:spLocks noChangeArrowheads="1"/>
          </p:cNvSpPr>
          <p:nvPr/>
        </p:nvSpPr>
        <p:spPr bwMode="auto">
          <a:xfrm>
            <a:off x="228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hydrogen is fed into the anode, where it oxidises. </a:t>
            </a:r>
          </a:p>
          <a:p>
            <a:pPr eaLnBrk="1" hangingPunct="1">
              <a:lnSpc>
                <a:spcPct val="100000"/>
              </a:lnSpc>
              <a:spcBef>
                <a:spcPct val="0"/>
              </a:spcBef>
            </a:pPr>
            <a:r>
              <a:rPr lang="en-US" altLang="en-US" sz="2800"/>
              <a:t>Oxygen from the air reduces at the cathode.</a:t>
            </a:r>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endParaRPr lang="en-US" altLang="en-US" sz="2800"/>
          </a:p>
          <a:p>
            <a:pPr eaLnBrk="1" hangingPunct="1">
              <a:lnSpc>
                <a:spcPct val="100000"/>
              </a:lnSpc>
              <a:spcBef>
                <a:spcPct val="0"/>
              </a:spcBef>
            </a:pPr>
            <a:r>
              <a:rPr lang="en-US" altLang="en-US" sz="2800"/>
              <a:t>Hydroxide ions produced at the cathode pass through the central part of the cell and are used at the anode. The end product of the whole reaction is water. Note this is in alkaline conditions.</a:t>
            </a:r>
          </a:p>
        </p:txBody>
      </p:sp>
      <p:pic>
        <p:nvPicPr>
          <p:cNvPr id="100356" name="Picture 2">
            <a:extLst>
              <a:ext uri="{FF2B5EF4-FFF2-40B4-BE49-F238E27FC236}">
                <a16:creationId xmlns:a16="http://schemas.microsoft.com/office/drawing/2014/main" id="{FEE33808-4D45-4568-926B-EB38E2AE9E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590800"/>
            <a:ext cx="67770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7987A9C7-E6BA-4F10-B87A-5287600DFFD7}"/>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Hydrogen fuel cell – structure/construction</a:t>
            </a:r>
          </a:p>
        </p:txBody>
      </p:sp>
      <p:sp>
        <p:nvSpPr>
          <p:cNvPr id="102403" name="TextBox 1">
            <a:extLst>
              <a:ext uri="{FF2B5EF4-FFF2-40B4-BE49-F238E27FC236}">
                <a16:creationId xmlns:a16="http://schemas.microsoft.com/office/drawing/2014/main" id="{364C2957-3B50-4556-9AF9-D1C310F811D8}"/>
              </a:ext>
            </a:extLst>
          </p:cNvPr>
          <p:cNvSpPr txBox="1">
            <a:spLocks noChangeArrowheads="1"/>
          </p:cNvSpPr>
          <p:nvPr/>
        </p:nvSpPr>
        <p:spPr bwMode="auto">
          <a:xfrm>
            <a:off x="228600" y="1143000"/>
            <a:ext cx="8305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The fuel cell has an anode and cathode compartment – a space in which the oxidation (anode) and reduction (cathode) reaction occurs.</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In between the two compartments is an electrolyte that allows ions to pass through. In this case the hydroxide ions flow from cathode to anode.</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Electrons cannot pass through the electrolyte, but pass through the external wire and are used to power a device.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7AED-D9E9-48D4-A99A-C9D474C2074A}"/>
              </a:ext>
            </a:extLst>
          </p:cNvPr>
          <p:cNvSpPr>
            <a:spLocks noGrp="1"/>
          </p:cNvSpPr>
          <p:nvPr>
            <p:ph type="title"/>
          </p:nvPr>
        </p:nvSpPr>
        <p:spPr/>
        <p:txBody>
          <a:bodyPr/>
          <a:lstStyle/>
          <a:p>
            <a:r>
              <a:rPr lang="en-AU" sz="2800" dirty="0"/>
              <a:t>Hydrogen fuel cell in acidic conditions</a:t>
            </a:r>
          </a:p>
        </p:txBody>
      </p:sp>
      <p:sp>
        <p:nvSpPr>
          <p:cNvPr id="3" name="Content Placeholder 2">
            <a:extLst>
              <a:ext uri="{FF2B5EF4-FFF2-40B4-BE49-F238E27FC236}">
                <a16:creationId xmlns:a16="http://schemas.microsoft.com/office/drawing/2014/main" id="{4E73B289-9176-4901-989E-141A3357889B}"/>
              </a:ext>
            </a:extLst>
          </p:cNvPr>
          <p:cNvSpPr>
            <a:spLocks noGrp="1"/>
          </p:cNvSpPr>
          <p:nvPr>
            <p:ph idx="1"/>
          </p:nvPr>
        </p:nvSpPr>
        <p:spPr/>
        <p:txBody>
          <a:bodyPr/>
          <a:lstStyle/>
          <a:p>
            <a:r>
              <a:rPr lang="en-AU" sz="2800" dirty="0"/>
              <a:t>Some hydrogen fuel cells work in acidic conditions such as phosphoric acid. The overall cell output is still +1.23V but the equations are different.</a:t>
            </a:r>
          </a:p>
          <a:p>
            <a:r>
              <a:rPr lang="en-AU" sz="2800" dirty="0"/>
              <a:t>Anode </a:t>
            </a:r>
          </a:p>
          <a:p>
            <a:r>
              <a:rPr lang="en-AU" sz="2800" dirty="0"/>
              <a:t>H</a:t>
            </a:r>
            <a:r>
              <a:rPr lang="en-AU" sz="2800" baseline="-25000" dirty="0"/>
              <a:t>2(g)  </a:t>
            </a:r>
            <a:r>
              <a:rPr lang="en-AU" sz="2800" dirty="0"/>
              <a:t>→  2H</a:t>
            </a:r>
            <a:r>
              <a:rPr lang="en-AU" sz="2800" baseline="30000" dirty="0"/>
              <a:t>+</a:t>
            </a:r>
            <a:r>
              <a:rPr lang="en-AU" sz="2800" baseline="-25000" dirty="0"/>
              <a:t>(</a:t>
            </a:r>
            <a:r>
              <a:rPr lang="en-AU" sz="2800" baseline="-25000" dirty="0" err="1"/>
              <a:t>aq</a:t>
            </a:r>
            <a:r>
              <a:rPr lang="en-AU" sz="2800" baseline="-25000" dirty="0"/>
              <a:t>)</a:t>
            </a:r>
            <a:r>
              <a:rPr lang="en-AU" sz="2800" dirty="0"/>
              <a:t> + 2e-       E</a:t>
            </a:r>
            <a:r>
              <a:rPr lang="en-AU" sz="2800" baseline="30000" dirty="0"/>
              <a:t>0 </a:t>
            </a:r>
            <a:r>
              <a:rPr lang="en-AU" sz="2800" dirty="0"/>
              <a:t>= 0</a:t>
            </a:r>
          </a:p>
          <a:p>
            <a:r>
              <a:rPr lang="en-AU" sz="2800" dirty="0"/>
              <a:t>Cathode</a:t>
            </a:r>
          </a:p>
          <a:p>
            <a:r>
              <a:rPr lang="en-AU" sz="2800" dirty="0"/>
              <a:t>O</a:t>
            </a:r>
            <a:r>
              <a:rPr lang="en-AU" sz="2800" baseline="-25000" dirty="0"/>
              <a:t>2(g)   </a:t>
            </a:r>
            <a:r>
              <a:rPr lang="en-AU" sz="2800" dirty="0"/>
              <a:t>+ 4H</a:t>
            </a:r>
            <a:r>
              <a:rPr lang="en-AU" sz="2800" baseline="30000" dirty="0"/>
              <a:t>+</a:t>
            </a:r>
            <a:r>
              <a:rPr lang="en-AU" sz="2800" baseline="-25000" dirty="0"/>
              <a:t>(</a:t>
            </a:r>
            <a:r>
              <a:rPr lang="en-AU" sz="2800" baseline="-25000" dirty="0" err="1"/>
              <a:t>aq</a:t>
            </a:r>
            <a:r>
              <a:rPr lang="en-AU" sz="2800" baseline="-25000" dirty="0"/>
              <a:t>)  </a:t>
            </a:r>
            <a:r>
              <a:rPr lang="en-AU" sz="2800" dirty="0"/>
              <a:t>+  4e-   →  2H</a:t>
            </a:r>
            <a:r>
              <a:rPr lang="en-AU" sz="2800" baseline="-25000" dirty="0"/>
              <a:t>2</a:t>
            </a:r>
            <a:r>
              <a:rPr lang="en-AU" sz="2800" dirty="0"/>
              <a:t>O   E</a:t>
            </a:r>
            <a:r>
              <a:rPr lang="en-AU" sz="2800" baseline="30000" dirty="0"/>
              <a:t>0 </a:t>
            </a:r>
            <a:r>
              <a:rPr lang="en-AU" sz="2800" dirty="0"/>
              <a:t>= +1.23V</a:t>
            </a:r>
          </a:p>
          <a:p>
            <a:endParaRPr lang="en-AU" sz="2800" dirty="0"/>
          </a:p>
          <a:p>
            <a:endParaRPr lang="en-AU" sz="2800" dirty="0"/>
          </a:p>
          <a:p>
            <a:endParaRPr lang="en-AU" sz="2800" dirty="0"/>
          </a:p>
          <a:p>
            <a:endParaRPr lang="en-AU" sz="2800" dirty="0"/>
          </a:p>
        </p:txBody>
      </p:sp>
    </p:spTree>
    <p:extLst>
      <p:ext uri="{BB962C8B-B14F-4D97-AF65-F5344CB8AC3E}">
        <p14:creationId xmlns:p14="http://schemas.microsoft.com/office/powerpoint/2010/main" val="4178028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95CD3D1C-352F-43D8-AE26-F24109E21810}"/>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Hydrogen fuel cell – structure/construction</a:t>
            </a:r>
          </a:p>
        </p:txBody>
      </p:sp>
      <p:sp>
        <p:nvSpPr>
          <p:cNvPr id="104451" name="TextBox 1">
            <a:extLst>
              <a:ext uri="{FF2B5EF4-FFF2-40B4-BE49-F238E27FC236}">
                <a16:creationId xmlns:a16="http://schemas.microsoft.com/office/drawing/2014/main" id="{7348F17B-9AD7-4D5E-AE97-57E121F79705}"/>
              </a:ext>
            </a:extLst>
          </p:cNvPr>
          <p:cNvSpPr txBox="1">
            <a:spLocks noChangeArrowheads="1"/>
          </p:cNvSpPr>
          <p:nvPr/>
        </p:nvSpPr>
        <p:spPr bwMode="auto">
          <a:xfrm>
            <a:off x="228600" y="1143000"/>
            <a:ext cx="8305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Electrodes in a fuel cell are porous (contain holes) to allow gases to flow through.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electrodes also contain catalysts such as platinum, rhodium and nickel. The catalyst helps the reaction occur by helping to break down the gaseous molecules so they can react.</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3477AE55-8D7A-4D0E-952D-4CB9AC787C93}"/>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Metal nanomaterials</a:t>
            </a:r>
          </a:p>
        </p:txBody>
      </p:sp>
      <p:sp>
        <p:nvSpPr>
          <p:cNvPr id="106499" name="TextBox 1">
            <a:extLst>
              <a:ext uri="{FF2B5EF4-FFF2-40B4-BE49-F238E27FC236}">
                <a16:creationId xmlns:a16="http://schemas.microsoft.com/office/drawing/2014/main" id="{7A27A09A-27CC-4004-B76A-852CED77D018}"/>
              </a:ext>
            </a:extLst>
          </p:cNvPr>
          <p:cNvSpPr txBox="1">
            <a:spLocks noChangeArrowheads="1"/>
          </p:cNvSpPr>
          <p:nvPr/>
        </p:nvSpPr>
        <p:spPr bwMode="auto">
          <a:xfrm>
            <a:off x="228600" y="1143000"/>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The platinum catalyst in a fuel cell contributes to the cost of the fuel cell.</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solidFill>
                  <a:srgbClr val="FF0000"/>
                </a:solidFill>
              </a:rPr>
              <a:t>Nanoparticles</a:t>
            </a:r>
            <a:r>
              <a:rPr lang="en-US" altLang="en-US" sz="2800"/>
              <a:t> are being used in some fuel cells to decrease the cost of the cell and make it more viable for widespread use.</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B8056CE5-F1F3-4995-935C-F14A3FD33149}"/>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What is a nanoparticle?</a:t>
            </a:r>
          </a:p>
        </p:txBody>
      </p:sp>
      <p:sp>
        <p:nvSpPr>
          <p:cNvPr id="108547" name="TextBox 1">
            <a:extLst>
              <a:ext uri="{FF2B5EF4-FFF2-40B4-BE49-F238E27FC236}">
                <a16:creationId xmlns:a16="http://schemas.microsoft.com/office/drawing/2014/main" id="{7E61489C-296D-4192-8459-1C97F5D3BBC1}"/>
              </a:ext>
            </a:extLst>
          </p:cNvPr>
          <p:cNvSpPr txBox="1">
            <a:spLocks noChangeArrowheads="1"/>
          </p:cNvSpPr>
          <p:nvPr/>
        </p:nvSpPr>
        <p:spPr bwMode="auto">
          <a:xfrm>
            <a:off x="228600" y="1143000"/>
            <a:ext cx="8305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dirty="0"/>
              <a:t>A nanoparticle is around one-billionth of a </a:t>
            </a:r>
            <a:r>
              <a:rPr lang="en-US" altLang="en-US" sz="2800" dirty="0" err="1"/>
              <a:t>metre</a:t>
            </a:r>
            <a:r>
              <a:rPr lang="en-US" altLang="en-US" sz="2800" dirty="0"/>
              <a:t> in size. 10</a:t>
            </a:r>
            <a:r>
              <a:rPr lang="en-US" altLang="en-US" sz="2800" baseline="30000" dirty="0"/>
              <a:t>-9 </a:t>
            </a:r>
            <a:r>
              <a:rPr lang="en-US" altLang="en-US" sz="2800" dirty="0"/>
              <a:t>m.</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A volume of nanoparticles compared to a solid metal of the same size will have a much larger surface area. </a:t>
            </a:r>
          </a:p>
          <a:p>
            <a:pPr eaLnBrk="1" hangingPunct="1">
              <a:lnSpc>
                <a:spcPct val="100000"/>
              </a:lnSpc>
              <a:spcBef>
                <a:spcPct val="0"/>
              </a:spcBef>
            </a:pPr>
            <a:endParaRPr lang="en-US" altLang="en-US" sz="2800" dirty="0"/>
          </a:p>
          <a:p>
            <a:pPr eaLnBrk="1" hangingPunct="1">
              <a:lnSpc>
                <a:spcPct val="100000"/>
              </a:lnSpc>
              <a:spcBef>
                <a:spcPct val="0"/>
              </a:spcBef>
            </a:pPr>
            <a:r>
              <a:rPr lang="en-US" altLang="en-US" sz="2800" dirty="0"/>
              <a:t>To get the same reaction rate, less nanomaterial is required, lowering the cost of the fuel cell.</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C0A8B2ED-05AA-4DBE-99A2-951E1F442811}"/>
              </a:ext>
            </a:extLst>
          </p:cNvPr>
          <p:cNvSpPr>
            <a:spLocks noGrp="1" noChangeArrowheads="1"/>
          </p:cNvSpPr>
          <p:nvPr>
            <p:ph type="title"/>
          </p:nvPr>
        </p:nvSpPr>
        <p:spPr/>
        <p:txBody>
          <a:bodyPr/>
          <a:lstStyle/>
          <a:p>
            <a:r>
              <a:rPr lang="en-AU" altLang="en-US" sz="2800"/>
              <a:t>                    Leclanche or Dry Cell</a:t>
            </a:r>
          </a:p>
        </p:txBody>
      </p:sp>
      <p:sp>
        <p:nvSpPr>
          <p:cNvPr id="110595" name="Content Placeholder 2">
            <a:extLst>
              <a:ext uri="{FF2B5EF4-FFF2-40B4-BE49-F238E27FC236}">
                <a16:creationId xmlns:a16="http://schemas.microsoft.com/office/drawing/2014/main" id="{2D32671B-49B0-481C-95B5-115B8D6FDFCF}"/>
              </a:ext>
            </a:extLst>
          </p:cNvPr>
          <p:cNvSpPr>
            <a:spLocks noGrp="1" noChangeArrowheads="1"/>
          </p:cNvSpPr>
          <p:nvPr>
            <p:ph sz="half" idx="1"/>
          </p:nvPr>
        </p:nvSpPr>
        <p:spPr>
          <a:xfrm>
            <a:off x="304800" y="1676400"/>
            <a:ext cx="4038600" cy="4114800"/>
          </a:xfrm>
        </p:spPr>
        <p:txBody>
          <a:bodyPr/>
          <a:lstStyle/>
          <a:p>
            <a:pPr marL="0" indent="0"/>
            <a:r>
              <a:rPr lang="en-AU" altLang="en-US" sz="2400"/>
              <a:t>The Leclanché cell is a battery invented and patented by the French scientist Georges Leclanché in 1866. The battery contained a conducting solution of ammonium chloride, a cathode of carbon, a depolarizer of manganese dioxide, and an anode of zinc. The chemistry of this cell was later successfully adapted to manufacture a dry cell.</a:t>
            </a:r>
          </a:p>
          <a:p>
            <a:pPr marL="0" indent="0"/>
            <a:endParaRPr lang="en-AU" altLang="en-US"/>
          </a:p>
        </p:txBody>
      </p:sp>
      <p:pic>
        <p:nvPicPr>
          <p:cNvPr id="110596" name="Content Placeholder 5">
            <a:extLst>
              <a:ext uri="{FF2B5EF4-FFF2-40B4-BE49-F238E27FC236}">
                <a16:creationId xmlns:a16="http://schemas.microsoft.com/office/drawing/2014/main" id="{E69F7D25-E37D-4C4F-BB89-3145909ECD7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1981200"/>
            <a:ext cx="4257675" cy="3876675"/>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72C2FDF9-3C0D-4BCF-AF51-B8EC1A89AE08}"/>
              </a:ext>
            </a:extLst>
          </p:cNvPr>
          <p:cNvSpPr>
            <a:spLocks noGrp="1" noChangeArrowheads="1"/>
          </p:cNvSpPr>
          <p:nvPr>
            <p:ph type="title"/>
          </p:nvPr>
        </p:nvSpPr>
        <p:spPr/>
        <p:txBody>
          <a:bodyPr/>
          <a:lstStyle/>
          <a:p>
            <a:r>
              <a:rPr lang="en-AU" altLang="en-US" sz="2400"/>
              <a:t>Primary cells, non-chargable</a:t>
            </a:r>
          </a:p>
        </p:txBody>
      </p:sp>
      <p:sp>
        <p:nvSpPr>
          <p:cNvPr id="112643" name="Content Placeholder 2">
            <a:extLst>
              <a:ext uri="{FF2B5EF4-FFF2-40B4-BE49-F238E27FC236}">
                <a16:creationId xmlns:a16="http://schemas.microsoft.com/office/drawing/2014/main" id="{EA79E0F2-6C6E-4911-93A6-F0A348BB9B98}"/>
              </a:ext>
            </a:extLst>
          </p:cNvPr>
          <p:cNvSpPr>
            <a:spLocks noGrp="1" noChangeArrowheads="1"/>
          </p:cNvSpPr>
          <p:nvPr>
            <p:ph idx="1"/>
          </p:nvPr>
        </p:nvSpPr>
        <p:spPr/>
        <p:txBody>
          <a:bodyPr/>
          <a:lstStyle/>
          <a:p>
            <a:r>
              <a:rPr lang="en-AU" altLang="en-US" sz="1600" dirty="0"/>
              <a:t>  In the most common type of dry cell battery, the cathode is composed of a form of elemental carbon called </a:t>
            </a:r>
            <a:r>
              <a:rPr lang="en-AU" altLang="en-US" sz="1600" b="1" dirty="0"/>
              <a:t>graphite</a:t>
            </a:r>
            <a:r>
              <a:rPr lang="en-AU" altLang="en-US" sz="1600" dirty="0"/>
              <a:t>, which serves as a solid support for the reduction half-reaction. In an </a:t>
            </a:r>
            <a:r>
              <a:rPr lang="en-AU" altLang="en-US" sz="1600" b="1" dirty="0">
                <a:solidFill>
                  <a:srgbClr val="FF0000"/>
                </a:solidFill>
              </a:rPr>
              <a:t>acidic</a:t>
            </a:r>
            <a:r>
              <a:rPr lang="en-AU" altLang="en-US" sz="1600" dirty="0"/>
              <a:t> dry cell, the reduction reaction occurs within the moist paste comprised of ammonium chloride (NH</a:t>
            </a:r>
            <a:r>
              <a:rPr lang="en-AU" altLang="en-US" sz="1600" baseline="-25000" dirty="0"/>
              <a:t>4</a:t>
            </a:r>
            <a:r>
              <a:rPr lang="en-AU" altLang="en-US" sz="1600" dirty="0"/>
              <a:t>Cl) and manganese dioxide (MnO</a:t>
            </a:r>
            <a:r>
              <a:rPr lang="en-AU" altLang="en-US" sz="1600" baseline="-25000" dirty="0"/>
              <a:t>2</a:t>
            </a:r>
            <a:r>
              <a:rPr lang="en-AU" altLang="en-US" sz="1600" dirty="0"/>
              <a:t>):</a:t>
            </a:r>
          </a:p>
          <a:p>
            <a:r>
              <a:rPr lang="en-AU" altLang="en-US" sz="1600" dirty="0"/>
              <a:t>   2 NH</a:t>
            </a:r>
            <a:r>
              <a:rPr lang="en-AU" altLang="en-US" sz="1600" baseline="-25000" dirty="0"/>
              <a:t>4</a:t>
            </a:r>
            <a:r>
              <a:rPr lang="en-AU" altLang="en-US" sz="1600" baseline="30000" dirty="0"/>
              <a:t>+</a:t>
            </a:r>
            <a:r>
              <a:rPr lang="en-AU" altLang="en-US" sz="1600" dirty="0"/>
              <a:t>  +  2 MnO</a:t>
            </a:r>
            <a:r>
              <a:rPr lang="en-AU" altLang="en-US" sz="1600" baseline="-25000" dirty="0"/>
              <a:t>2</a:t>
            </a:r>
            <a:r>
              <a:rPr lang="en-AU" altLang="en-US" sz="1600" dirty="0"/>
              <a:t>  +  2e</a:t>
            </a:r>
            <a:r>
              <a:rPr lang="en-AU" altLang="en-US" sz="1600" baseline="30000" dirty="0"/>
              <a:t>-</a:t>
            </a:r>
            <a:r>
              <a:rPr lang="en-AU" altLang="en-US" sz="1600" dirty="0"/>
              <a:t>  ------&gt;  Mn</a:t>
            </a:r>
            <a:r>
              <a:rPr lang="en-AU" altLang="en-US" sz="1600" baseline="-25000" dirty="0"/>
              <a:t>2</a:t>
            </a:r>
            <a:r>
              <a:rPr lang="en-AU" altLang="en-US" sz="1600" dirty="0"/>
              <a:t>O</a:t>
            </a:r>
            <a:r>
              <a:rPr lang="en-AU" altLang="en-US" sz="1600" baseline="-25000" dirty="0"/>
              <a:t>3</a:t>
            </a:r>
            <a:r>
              <a:rPr lang="en-AU" altLang="en-US" sz="1600" dirty="0"/>
              <a:t>  +  2 NH</a:t>
            </a:r>
            <a:r>
              <a:rPr lang="en-AU" altLang="en-US" sz="1600" baseline="-25000" dirty="0"/>
              <a:t>3</a:t>
            </a:r>
            <a:r>
              <a:rPr lang="en-AU" altLang="en-US" sz="1600" dirty="0"/>
              <a:t>  +  H</a:t>
            </a:r>
            <a:r>
              <a:rPr lang="en-AU" altLang="en-US" sz="1600" baseline="-25000" dirty="0"/>
              <a:t>2</a:t>
            </a:r>
            <a:r>
              <a:rPr lang="en-AU" altLang="en-US" sz="1600" dirty="0"/>
              <a:t>O</a:t>
            </a:r>
          </a:p>
          <a:p>
            <a:r>
              <a:rPr lang="en-AU" altLang="en-US" sz="1600" dirty="0"/>
              <a:t>A thin zinc cylinder serves as the anode and it undergoes oxidation:</a:t>
            </a:r>
          </a:p>
          <a:p>
            <a:r>
              <a:rPr lang="en-AU" altLang="en-US" sz="1600" dirty="0"/>
              <a:t>   Zn (s)  ---------------&gt;  Zn</a:t>
            </a:r>
            <a:r>
              <a:rPr lang="en-AU" altLang="en-US" sz="1600" baseline="30000" dirty="0"/>
              <a:t>+2</a:t>
            </a:r>
            <a:r>
              <a:rPr lang="en-AU" altLang="en-US" sz="1600" dirty="0"/>
              <a:t>  +  2e</a:t>
            </a:r>
            <a:r>
              <a:rPr lang="en-AU" altLang="en-US" sz="1600" baseline="30000" dirty="0"/>
              <a:t>-</a:t>
            </a:r>
            <a:endParaRPr lang="en-AU" altLang="en-US" sz="1600" dirty="0"/>
          </a:p>
          <a:p>
            <a:r>
              <a:rPr lang="en-AU" altLang="en-US" sz="1600" dirty="0"/>
              <a:t>This dry cell "couple" produces about 1.5 volts. ( These "dry cells" can also be linked in series to boost the voltage produced). In the </a:t>
            </a:r>
            <a:r>
              <a:rPr lang="en-AU" altLang="en-US" sz="1600" b="1" dirty="0">
                <a:solidFill>
                  <a:srgbClr val="0070C0"/>
                </a:solidFill>
              </a:rPr>
              <a:t>alkaline</a:t>
            </a:r>
            <a:r>
              <a:rPr lang="en-AU" altLang="en-US" sz="1600" dirty="0"/>
              <a:t> version or </a:t>
            </a:r>
            <a:r>
              <a:rPr lang="en-AU" altLang="en-US" sz="1600" b="1" dirty="0"/>
              <a:t>"alkaline battery"</a:t>
            </a:r>
            <a:r>
              <a:rPr lang="en-AU" altLang="en-US" sz="1600" dirty="0"/>
              <a:t>, the ammonium chloride is replaced by KOH or NaOH and the half-cell reactions are:</a:t>
            </a:r>
          </a:p>
          <a:p>
            <a:r>
              <a:rPr lang="en-AU" altLang="en-US" sz="1600" dirty="0"/>
              <a:t>       Zn  +     2 OH</a:t>
            </a:r>
            <a:r>
              <a:rPr lang="en-AU" altLang="en-US" sz="1600" baseline="30000" dirty="0"/>
              <a:t>-</a:t>
            </a:r>
            <a:r>
              <a:rPr lang="en-AU" altLang="en-US" sz="1600" dirty="0"/>
              <a:t>     -------&gt;  </a:t>
            </a:r>
            <a:r>
              <a:rPr lang="en-AU" altLang="en-US" sz="1600" dirty="0" err="1"/>
              <a:t>ZnO</a:t>
            </a:r>
            <a:r>
              <a:rPr lang="en-AU" altLang="en-US" sz="1600" dirty="0"/>
              <a:t>    +  H</a:t>
            </a:r>
            <a:r>
              <a:rPr lang="en-AU" altLang="en-US" sz="1600" baseline="-25000" dirty="0"/>
              <a:t>2</a:t>
            </a:r>
            <a:r>
              <a:rPr lang="en-AU" altLang="en-US" sz="1600" dirty="0"/>
              <a:t>O    +  2e</a:t>
            </a:r>
            <a:r>
              <a:rPr lang="en-AU" altLang="en-US" sz="1600" baseline="30000" dirty="0"/>
              <a:t>-</a:t>
            </a:r>
            <a:endParaRPr lang="en-AU" altLang="en-US" sz="1600" dirty="0"/>
          </a:p>
          <a:p>
            <a:r>
              <a:rPr lang="en-AU" altLang="en-US" sz="1600" dirty="0"/>
              <a:t>   2 MnO</a:t>
            </a:r>
            <a:r>
              <a:rPr lang="en-AU" altLang="en-US" sz="1600" baseline="-25000" dirty="0"/>
              <a:t>2</a:t>
            </a:r>
            <a:r>
              <a:rPr lang="en-AU" altLang="en-US" sz="1600" dirty="0"/>
              <a:t>  +  2e</a:t>
            </a:r>
            <a:r>
              <a:rPr lang="en-AU" altLang="en-US" sz="1600" baseline="30000" dirty="0"/>
              <a:t>-</a:t>
            </a:r>
            <a:r>
              <a:rPr lang="en-AU" altLang="en-US" sz="1600" dirty="0"/>
              <a:t>  +  H</a:t>
            </a:r>
            <a:r>
              <a:rPr lang="en-AU" altLang="en-US" sz="1600" baseline="-25000" dirty="0"/>
              <a:t>2</a:t>
            </a:r>
            <a:r>
              <a:rPr lang="en-AU" altLang="en-US" sz="1600" dirty="0"/>
              <a:t>O  -------&gt;  Mn</a:t>
            </a:r>
            <a:r>
              <a:rPr lang="en-AU" altLang="en-US" sz="1600" baseline="-25000" dirty="0"/>
              <a:t>2</a:t>
            </a:r>
            <a:r>
              <a:rPr lang="en-AU" altLang="en-US" sz="1600" dirty="0"/>
              <a:t>O</a:t>
            </a:r>
            <a:r>
              <a:rPr lang="en-AU" altLang="en-US" sz="1600" baseline="-25000" dirty="0"/>
              <a:t>3</a:t>
            </a:r>
            <a:r>
              <a:rPr lang="en-AU" altLang="en-US" sz="1600" dirty="0"/>
              <a:t>  +  2 OH</a:t>
            </a:r>
            <a:r>
              <a:rPr lang="en-AU" altLang="en-US" sz="1600" baseline="30000" dirty="0"/>
              <a:t>-</a:t>
            </a:r>
            <a:endParaRPr lang="en-AU" altLang="en-US" sz="1600" dirty="0"/>
          </a:p>
          <a:p>
            <a:r>
              <a:rPr lang="en-AU" altLang="en-US" sz="1600" dirty="0"/>
              <a:t>The alkaline dry cell lasts much longer as the zinc anode corrodes less rapidly under basic conditions than under acidic conditions.</a:t>
            </a:r>
          </a:p>
          <a:p>
            <a:endParaRPr lang="en-AU"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C09E3831-F897-4CD3-BC06-816149E345BF}"/>
              </a:ext>
            </a:extLst>
          </p:cNvPr>
          <p:cNvSpPr>
            <a:spLocks noGrp="1" noChangeArrowheads="1"/>
          </p:cNvSpPr>
          <p:nvPr>
            <p:ph type="title"/>
          </p:nvPr>
        </p:nvSpPr>
        <p:spPr/>
        <p:txBody>
          <a:bodyPr/>
          <a:lstStyle/>
          <a:p>
            <a:r>
              <a:rPr lang="en-AU" altLang="en-US"/>
              <a:t>Lead Acid battery</a:t>
            </a:r>
          </a:p>
        </p:txBody>
      </p:sp>
      <p:pic>
        <p:nvPicPr>
          <p:cNvPr id="114691" name="Content Placeholder 4">
            <a:extLst>
              <a:ext uri="{FF2B5EF4-FFF2-40B4-BE49-F238E27FC236}">
                <a16:creationId xmlns:a16="http://schemas.microsoft.com/office/drawing/2014/main" id="{995923A9-63CD-401E-B522-C33929FE16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2688" y="1524000"/>
            <a:ext cx="6665912" cy="4495800"/>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3873AC98-C925-49E8-A464-16FFDA129F7B}"/>
              </a:ext>
            </a:extLst>
          </p:cNvPr>
          <p:cNvSpPr>
            <a:spLocks noGrp="1" noChangeArrowheads="1"/>
          </p:cNvSpPr>
          <p:nvPr>
            <p:ph type="title"/>
          </p:nvPr>
        </p:nvSpPr>
        <p:spPr/>
        <p:txBody>
          <a:bodyPr/>
          <a:lstStyle/>
          <a:p>
            <a:r>
              <a:rPr lang="en-AU" altLang="en-US" sz="2800"/>
              <a:t>Redox equations for lead battery</a:t>
            </a:r>
          </a:p>
        </p:txBody>
      </p:sp>
      <p:sp>
        <p:nvSpPr>
          <p:cNvPr id="115715" name="Content Placeholder 2">
            <a:extLst>
              <a:ext uri="{FF2B5EF4-FFF2-40B4-BE49-F238E27FC236}">
                <a16:creationId xmlns:a16="http://schemas.microsoft.com/office/drawing/2014/main" id="{A0492806-F40D-4762-830A-578AD19E782B}"/>
              </a:ext>
            </a:extLst>
          </p:cNvPr>
          <p:cNvSpPr>
            <a:spLocks noGrp="1" noChangeArrowheads="1"/>
          </p:cNvSpPr>
          <p:nvPr>
            <p:ph idx="1"/>
          </p:nvPr>
        </p:nvSpPr>
        <p:spPr>
          <a:xfrm>
            <a:off x="381000" y="1676400"/>
            <a:ext cx="8610600" cy="4495800"/>
          </a:xfrm>
        </p:spPr>
        <p:txBody>
          <a:bodyPr/>
          <a:lstStyle/>
          <a:p>
            <a:r>
              <a:rPr lang="en-AU" altLang="en-US" dirty="0"/>
              <a:t>The following half equations can be derived at discharge.</a:t>
            </a:r>
          </a:p>
          <a:p>
            <a:r>
              <a:rPr lang="en-AU" altLang="en-US" dirty="0"/>
              <a:t>Anode/oxidation: Pb</a:t>
            </a:r>
            <a:r>
              <a:rPr lang="en-AU" altLang="en-US" baseline="-25000" dirty="0"/>
              <a:t>(s)</a:t>
            </a:r>
            <a:r>
              <a:rPr lang="en-AU" altLang="en-US" dirty="0"/>
              <a:t> + SO</a:t>
            </a:r>
            <a:r>
              <a:rPr lang="en-AU" altLang="en-US" baseline="-25000" dirty="0"/>
              <a:t>4</a:t>
            </a:r>
            <a:r>
              <a:rPr lang="en-AU" altLang="en-US" baseline="30000" dirty="0"/>
              <a:t>2-</a:t>
            </a:r>
            <a:r>
              <a:rPr lang="en-AU" altLang="en-US" baseline="-25000" dirty="0"/>
              <a:t>(</a:t>
            </a:r>
            <a:r>
              <a:rPr lang="en-AU" altLang="en-US" baseline="-25000" dirty="0" err="1"/>
              <a:t>aq</a:t>
            </a:r>
            <a:r>
              <a:rPr lang="en-AU" altLang="en-US" baseline="-25000" dirty="0"/>
              <a:t>)</a:t>
            </a:r>
            <a:r>
              <a:rPr lang="en-AU" altLang="en-US" dirty="0"/>
              <a:t>  → PbSO</a:t>
            </a:r>
            <a:r>
              <a:rPr lang="en-AU" altLang="en-US" baseline="-25000" dirty="0"/>
              <a:t>4(s)</a:t>
            </a:r>
            <a:r>
              <a:rPr lang="en-AU" altLang="en-US" dirty="0"/>
              <a:t> + 2e</a:t>
            </a:r>
            <a:r>
              <a:rPr lang="en-AU" altLang="en-US" baseline="30000" dirty="0"/>
              <a:t>-    </a:t>
            </a:r>
            <a:r>
              <a:rPr lang="en-AU" altLang="en-US" dirty="0" err="1"/>
              <a:t>E</a:t>
            </a:r>
            <a:r>
              <a:rPr lang="en-AU" altLang="en-US" baseline="30000" dirty="0" err="1"/>
              <a:t>o</a:t>
            </a:r>
            <a:r>
              <a:rPr lang="en-AU" altLang="en-US" dirty="0"/>
              <a:t> = +0.36 V</a:t>
            </a:r>
          </a:p>
          <a:p>
            <a:r>
              <a:rPr lang="en-AU" altLang="en-US" dirty="0"/>
              <a:t>Cathode/reduction: 4H</a:t>
            </a:r>
            <a:r>
              <a:rPr lang="en-AU" altLang="en-US" baseline="30000" dirty="0"/>
              <a:t>+</a:t>
            </a:r>
            <a:r>
              <a:rPr lang="en-AU" altLang="en-US" dirty="0"/>
              <a:t> + PbO</a:t>
            </a:r>
            <a:r>
              <a:rPr lang="en-AU" altLang="en-US" baseline="-25000" dirty="0"/>
              <a:t>2(s)</a:t>
            </a:r>
            <a:r>
              <a:rPr lang="en-AU" altLang="en-US" dirty="0"/>
              <a:t> + SO</a:t>
            </a:r>
            <a:r>
              <a:rPr lang="en-AU" altLang="en-US" baseline="-25000" dirty="0"/>
              <a:t>4</a:t>
            </a:r>
            <a:r>
              <a:rPr lang="en-AU" altLang="en-US" baseline="30000" dirty="0"/>
              <a:t>2-</a:t>
            </a:r>
            <a:r>
              <a:rPr lang="en-AU" altLang="en-US" baseline="-25000" dirty="0"/>
              <a:t>(</a:t>
            </a:r>
            <a:r>
              <a:rPr lang="en-AU" altLang="en-US" baseline="-25000" dirty="0" err="1"/>
              <a:t>aq</a:t>
            </a:r>
            <a:r>
              <a:rPr lang="en-AU" altLang="en-US" baseline="-25000" dirty="0"/>
              <a:t>)</a:t>
            </a:r>
            <a:r>
              <a:rPr lang="en-AU" altLang="en-US" dirty="0"/>
              <a:t>+ 2e</a:t>
            </a:r>
            <a:r>
              <a:rPr lang="en-AU" altLang="en-US" baseline="30000" dirty="0"/>
              <a:t>-</a:t>
            </a:r>
            <a:r>
              <a:rPr lang="en-AU" altLang="en-US" dirty="0"/>
              <a:t> → PbSO</a:t>
            </a:r>
            <a:r>
              <a:rPr lang="en-AU" altLang="en-US" baseline="-25000" dirty="0"/>
              <a:t>4(s)</a:t>
            </a:r>
            <a:r>
              <a:rPr lang="en-AU" altLang="en-US" dirty="0"/>
              <a:t> + 2H</a:t>
            </a:r>
            <a:r>
              <a:rPr lang="en-AU" altLang="en-US" baseline="-25000" dirty="0"/>
              <a:t>2</a:t>
            </a:r>
            <a:r>
              <a:rPr lang="en-AU" altLang="en-US" dirty="0"/>
              <a:t>O</a:t>
            </a:r>
            <a:r>
              <a:rPr lang="en-AU" altLang="en-US" baseline="-25000" dirty="0"/>
              <a:t>(l) </a:t>
            </a:r>
            <a:r>
              <a:rPr lang="en-AU" altLang="en-US" dirty="0" err="1"/>
              <a:t>E</a:t>
            </a:r>
            <a:r>
              <a:rPr lang="en-AU" altLang="en-US" baseline="30000" dirty="0" err="1"/>
              <a:t>o</a:t>
            </a:r>
            <a:r>
              <a:rPr lang="en-AU" altLang="en-US" dirty="0"/>
              <a:t> =+1.69V</a:t>
            </a:r>
          </a:p>
          <a:p>
            <a:r>
              <a:rPr lang="en-AU" altLang="en-US" dirty="0"/>
              <a:t>Lead at the anode goes from 0 to +2</a:t>
            </a:r>
          </a:p>
          <a:p>
            <a:r>
              <a:rPr lang="en-AU" altLang="en-US" dirty="0"/>
              <a:t>Lead oxide at the cathode goes from +4 to +2</a:t>
            </a:r>
          </a:p>
          <a:p>
            <a:r>
              <a:rPr lang="en-AU" altLang="en-US" dirty="0">
                <a:solidFill>
                  <a:srgbClr val="FF0000"/>
                </a:solidFill>
              </a:rPr>
              <a:t>Adding both equations : </a:t>
            </a:r>
          </a:p>
          <a:p>
            <a:r>
              <a:rPr lang="en-AU" altLang="en-US" dirty="0"/>
              <a:t>  Pb</a:t>
            </a:r>
            <a:r>
              <a:rPr lang="en-AU" altLang="en-US" baseline="-25000" dirty="0"/>
              <a:t>(s)</a:t>
            </a:r>
            <a:r>
              <a:rPr lang="en-AU" altLang="en-US" dirty="0"/>
              <a:t> +  PbO</a:t>
            </a:r>
            <a:r>
              <a:rPr lang="en-AU" altLang="en-US" baseline="-25000" dirty="0"/>
              <a:t>2(s)</a:t>
            </a:r>
            <a:r>
              <a:rPr lang="en-AU" altLang="en-US" dirty="0"/>
              <a:t> + 4H</a:t>
            </a:r>
            <a:r>
              <a:rPr lang="en-AU" altLang="en-US" baseline="30000" dirty="0"/>
              <a:t>+</a:t>
            </a:r>
            <a:r>
              <a:rPr lang="en-AU" altLang="en-US" baseline="-25000" dirty="0"/>
              <a:t>(</a:t>
            </a:r>
            <a:r>
              <a:rPr lang="en-AU" altLang="en-US" baseline="-25000" dirty="0" err="1"/>
              <a:t>aq</a:t>
            </a:r>
            <a:r>
              <a:rPr lang="en-AU" altLang="en-US" baseline="-25000" dirty="0"/>
              <a:t>)</a:t>
            </a:r>
            <a:r>
              <a:rPr lang="en-AU" altLang="en-US" baseline="30000" dirty="0"/>
              <a:t> </a:t>
            </a:r>
            <a:r>
              <a:rPr lang="en-AU" altLang="en-US" dirty="0"/>
              <a:t>+</a:t>
            </a:r>
            <a:r>
              <a:rPr lang="en-AU" altLang="en-US" baseline="30000" dirty="0"/>
              <a:t>  </a:t>
            </a:r>
            <a:r>
              <a:rPr lang="en-AU" altLang="en-US" dirty="0"/>
              <a:t>2SO</a:t>
            </a:r>
            <a:r>
              <a:rPr lang="en-AU" altLang="en-US" baseline="-25000" dirty="0"/>
              <a:t>4 </a:t>
            </a:r>
            <a:r>
              <a:rPr lang="en-AU" altLang="en-US" baseline="30000" dirty="0"/>
              <a:t>2-</a:t>
            </a:r>
            <a:r>
              <a:rPr lang="en-AU" altLang="en-US" baseline="-25000" dirty="0"/>
              <a:t>(</a:t>
            </a:r>
            <a:r>
              <a:rPr lang="en-AU" altLang="en-US" baseline="-25000" dirty="0" err="1"/>
              <a:t>aq</a:t>
            </a:r>
            <a:r>
              <a:rPr lang="en-AU" altLang="en-US" baseline="-25000" dirty="0"/>
              <a:t>)</a:t>
            </a:r>
            <a:r>
              <a:rPr lang="en-AU" altLang="en-US" dirty="0"/>
              <a:t> → 2 PbSO</a:t>
            </a:r>
            <a:r>
              <a:rPr lang="en-AU" altLang="en-US" baseline="-25000" dirty="0"/>
              <a:t>4(s)</a:t>
            </a:r>
            <a:r>
              <a:rPr lang="en-AU" altLang="en-US" dirty="0"/>
              <a:t> + 2H</a:t>
            </a:r>
            <a:r>
              <a:rPr lang="en-AU" altLang="en-US" baseline="-25000" dirty="0"/>
              <a:t>2</a:t>
            </a:r>
            <a:r>
              <a:rPr lang="en-AU" altLang="en-US" dirty="0"/>
              <a:t>O</a:t>
            </a:r>
            <a:r>
              <a:rPr lang="en-AU" altLang="en-US" baseline="-25000" dirty="0"/>
              <a:t>(l)</a:t>
            </a:r>
            <a:r>
              <a:rPr lang="en-AU" altLang="en-US" dirty="0"/>
              <a:t>      </a:t>
            </a:r>
            <a:r>
              <a:rPr lang="en-AU" altLang="en-US" dirty="0" err="1"/>
              <a:t>E</a:t>
            </a:r>
            <a:r>
              <a:rPr lang="en-AU" altLang="en-US" baseline="30000" dirty="0" err="1"/>
              <a:t>o</a:t>
            </a:r>
            <a:r>
              <a:rPr lang="en-AU" altLang="en-US" dirty="0"/>
              <a:t> = +2.05 volts</a:t>
            </a:r>
          </a:p>
          <a:p>
            <a:r>
              <a:rPr lang="en-AU" altLang="en-US" dirty="0"/>
              <a:t> A typical automobile battery consists of 6 cells in series and generates a total of 12V</a:t>
            </a:r>
          </a:p>
          <a:p>
            <a:r>
              <a:rPr lang="en-AU" altLang="en-US" dirty="0"/>
              <a:t>The electrolyte is 5-6 M H</a:t>
            </a:r>
            <a:r>
              <a:rPr lang="en-AU" altLang="en-US" baseline="-25000" dirty="0"/>
              <a:t>2</a:t>
            </a:r>
            <a:r>
              <a:rPr lang="en-AU" altLang="en-US" dirty="0"/>
              <a:t>SO</a:t>
            </a:r>
            <a:r>
              <a:rPr lang="en-AU" altLang="en-US" baseline="-25000" dirty="0"/>
              <a:t>4.</a:t>
            </a:r>
          </a:p>
          <a:p>
            <a:r>
              <a:rPr lang="en-AU" altLang="en-US" sz="2800" baseline="-25000" dirty="0"/>
              <a:t>Discharge is when you turn the car on and the battery acts as a galvanic cell.</a:t>
            </a:r>
          </a:p>
          <a:p>
            <a:r>
              <a:rPr lang="en-AU" altLang="en-US" sz="2800" baseline="-25000" dirty="0"/>
              <a:t>Recharge is when the car engine is running and the battery is supplied with electrical energy and the battery acts as an electrolytic cell.</a:t>
            </a:r>
            <a:endParaRPr lang="en-AU" altLang="en-US" sz="2800" dirty="0"/>
          </a:p>
          <a:p>
            <a:endParaRPr lang="en-AU" alt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5FD74641-CC73-43B6-B2B7-E1EC7CDCC0AF}"/>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Half-cell conditions</a:t>
            </a:r>
          </a:p>
        </p:txBody>
      </p:sp>
      <p:sp>
        <p:nvSpPr>
          <p:cNvPr id="15363" name="TextBox 1">
            <a:extLst>
              <a:ext uri="{FF2B5EF4-FFF2-40B4-BE49-F238E27FC236}">
                <a16:creationId xmlns:a16="http://schemas.microsoft.com/office/drawing/2014/main" id="{4F78BE03-DB62-4735-A911-3B27E639ED3D}"/>
              </a:ext>
            </a:extLst>
          </p:cNvPr>
          <p:cNvSpPr txBox="1">
            <a:spLocks noChangeArrowheads="1"/>
          </p:cNvSpPr>
          <p:nvPr/>
        </p:nvSpPr>
        <p:spPr bwMode="auto">
          <a:xfrm>
            <a:off x="228600" y="1143000"/>
            <a:ext cx="8305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defRPr/>
            </a:pPr>
            <a:r>
              <a:rPr lang="en-US" altLang="en-US" sz="2800" dirty="0"/>
              <a:t>When setting up half-cells, the following conditions are used to ensure valid data is collected regardless of the chemical species being tested.</a:t>
            </a:r>
          </a:p>
          <a:p>
            <a:pPr eaLnBrk="1" hangingPunct="1">
              <a:lnSpc>
                <a:spcPct val="100000"/>
              </a:lnSpc>
              <a:spcBef>
                <a:spcPct val="0"/>
              </a:spcBef>
              <a:defRPr/>
            </a:pPr>
            <a:endParaRPr lang="en-US" altLang="en-US" sz="2800" dirty="0"/>
          </a:p>
          <a:p>
            <a:pPr marL="233363" indent="-233363" eaLnBrk="1" hangingPunct="1">
              <a:lnSpc>
                <a:spcPct val="100000"/>
              </a:lnSpc>
              <a:spcBef>
                <a:spcPct val="0"/>
              </a:spcBef>
              <a:buFontTx/>
              <a:buChar char="•"/>
              <a:defRPr/>
            </a:pPr>
            <a:r>
              <a:rPr lang="en-US" altLang="en-US" sz="2800" dirty="0"/>
              <a:t>Solutions are 1.0 </a:t>
            </a:r>
            <a:r>
              <a:rPr lang="en-US" altLang="en-US" sz="2800" dirty="0" err="1"/>
              <a:t>mol</a:t>
            </a:r>
            <a:r>
              <a:rPr lang="en-US" altLang="en-US" sz="2800" dirty="0"/>
              <a:t> L</a:t>
            </a:r>
            <a:r>
              <a:rPr lang="en-US" altLang="en-US" sz="2800" baseline="30000" dirty="0"/>
              <a:t>–1</a:t>
            </a:r>
          </a:p>
          <a:p>
            <a:pPr marL="233363" indent="-233363" eaLnBrk="1" hangingPunct="1">
              <a:lnSpc>
                <a:spcPct val="100000"/>
              </a:lnSpc>
              <a:spcBef>
                <a:spcPct val="0"/>
              </a:spcBef>
              <a:defRPr/>
            </a:pPr>
            <a:endParaRPr lang="en-US" altLang="en-US" sz="2800" dirty="0"/>
          </a:p>
          <a:p>
            <a:pPr marL="233363" indent="-233363" eaLnBrk="1" hangingPunct="1">
              <a:lnSpc>
                <a:spcPct val="100000"/>
              </a:lnSpc>
              <a:spcBef>
                <a:spcPct val="0"/>
              </a:spcBef>
              <a:buFontTx/>
              <a:buChar char="•"/>
              <a:defRPr/>
            </a:pPr>
            <a:r>
              <a:rPr lang="en-US" altLang="en-US" sz="2800" dirty="0"/>
              <a:t>Solutions are at 25°C</a:t>
            </a:r>
          </a:p>
          <a:p>
            <a:pPr marL="233363" indent="-233363" eaLnBrk="1" hangingPunct="1">
              <a:lnSpc>
                <a:spcPct val="100000"/>
              </a:lnSpc>
              <a:spcBef>
                <a:spcPct val="0"/>
              </a:spcBef>
              <a:defRPr/>
            </a:pPr>
            <a:endParaRPr lang="en-US" altLang="en-US" sz="2800" dirty="0"/>
          </a:p>
          <a:p>
            <a:pPr marL="233363" indent="-233363" eaLnBrk="1" hangingPunct="1">
              <a:lnSpc>
                <a:spcPct val="100000"/>
              </a:lnSpc>
              <a:spcBef>
                <a:spcPct val="0"/>
              </a:spcBef>
              <a:buFontTx/>
              <a:buChar char="•"/>
              <a:defRPr/>
            </a:pPr>
            <a:r>
              <a:rPr lang="en-US" altLang="en-US" sz="2800" dirty="0"/>
              <a:t>Gases are at 25°C and 100 </a:t>
            </a:r>
            <a:r>
              <a:rPr lang="en-US" altLang="en-US" sz="2800" dirty="0" err="1"/>
              <a:t>kPa</a:t>
            </a:r>
            <a:endParaRPr lang="en-US" altLang="en-US" sz="2800" dirty="0"/>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477A-3EA0-4D3E-B2C2-E463148397C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76B1CB9E-17DC-426F-ACB6-3B10E3C96412}"/>
              </a:ext>
            </a:extLst>
          </p:cNvPr>
          <p:cNvSpPr>
            <a:spLocks noGrp="1"/>
          </p:cNvSpPr>
          <p:nvPr>
            <p:ph idx="1"/>
          </p:nvPr>
        </p:nvSpPr>
        <p:spPr/>
        <p:txBody>
          <a:bodyPr/>
          <a:lstStyle/>
          <a:p>
            <a:endParaRPr lang="en-AU"/>
          </a:p>
        </p:txBody>
      </p:sp>
      <p:graphicFrame>
        <p:nvGraphicFramePr>
          <p:cNvPr id="4" name="Object 3">
            <a:extLst>
              <a:ext uri="{FF2B5EF4-FFF2-40B4-BE49-F238E27FC236}">
                <a16:creationId xmlns:a16="http://schemas.microsoft.com/office/drawing/2014/main" id="{FAED3B2E-76FC-4E82-9538-9F2CA85767F0}"/>
              </a:ext>
            </a:extLst>
          </p:cNvPr>
          <p:cNvGraphicFramePr>
            <a:graphicFrameLocks noChangeAspect="1"/>
          </p:cNvGraphicFramePr>
          <p:nvPr>
            <p:extLst>
              <p:ext uri="{D42A27DB-BD31-4B8C-83A1-F6EECF244321}">
                <p14:modId xmlns:p14="http://schemas.microsoft.com/office/powerpoint/2010/main" val="619261967"/>
              </p:ext>
            </p:extLst>
          </p:nvPr>
        </p:nvGraphicFramePr>
        <p:xfrm>
          <a:off x="143669" y="838200"/>
          <a:ext cx="8856662" cy="5483225"/>
        </p:xfrm>
        <a:graphic>
          <a:graphicData uri="http://schemas.openxmlformats.org/presentationml/2006/ole">
            <mc:AlternateContent xmlns:mc="http://schemas.openxmlformats.org/markup-compatibility/2006">
              <mc:Choice xmlns:v="urn:schemas-microsoft-com:vml" Requires="v">
                <p:oleObj name="Document" r:id="rId2" imgW="8857005" imgH="5482488" progId="Word.Document.12">
                  <p:embed/>
                </p:oleObj>
              </mc:Choice>
              <mc:Fallback>
                <p:oleObj name="Document" r:id="rId2" imgW="8857005" imgH="5482488" progId="Word.Document.12">
                  <p:embed/>
                  <p:pic>
                    <p:nvPicPr>
                      <p:cNvPr id="4" name="Object 3">
                        <a:extLst>
                          <a:ext uri="{FF2B5EF4-FFF2-40B4-BE49-F238E27FC236}">
                            <a16:creationId xmlns:a16="http://schemas.microsoft.com/office/drawing/2014/main" id="{FAED3B2E-76FC-4E82-9538-9F2CA85767F0}"/>
                          </a:ext>
                        </a:extLst>
                      </p:cNvPr>
                      <p:cNvPicPr/>
                      <p:nvPr/>
                    </p:nvPicPr>
                    <p:blipFill>
                      <a:blip r:embed="rId3"/>
                      <a:stretch>
                        <a:fillRect/>
                      </a:stretch>
                    </p:blipFill>
                    <p:spPr>
                      <a:xfrm>
                        <a:off x="143669" y="838200"/>
                        <a:ext cx="8856662" cy="5483225"/>
                      </a:xfrm>
                      <a:prstGeom prst="rect">
                        <a:avLst/>
                      </a:prstGeom>
                    </p:spPr>
                  </p:pic>
                </p:oleObj>
              </mc:Fallback>
            </mc:AlternateContent>
          </a:graphicData>
        </a:graphic>
      </p:graphicFrame>
    </p:spTree>
    <p:extLst>
      <p:ext uri="{BB962C8B-B14F-4D97-AF65-F5344CB8AC3E}">
        <p14:creationId xmlns:p14="http://schemas.microsoft.com/office/powerpoint/2010/main" val="327232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788FA91-D0FA-4801-8DA0-6F6848EAD5B5}"/>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Determining standard half-cell potentials</a:t>
            </a:r>
          </a:p>
        </p:txBody>
      </p:sp>
      <p:sp>
        <p:nvSpPr>
          <p:cNvPr id="17411" name="TextBox 1">
            <a:extLst>
              <a:ext uri="{FF2B5EF4-FFF2-40B4-BE49-F238E27FC236}">
                <a16:creationId xmlns:a16="http://schemas.microsoft.com/office/drawing/2014/main" id="{68AA8874-D8C7-427D-ABE2-5DD93559D210}"/>
              </a:ext>
            </a:extLst>
          </p:cNvPr>
          <p:cNvSpPr txBox="1">
            <a:spLocks noChangeArrowheads="1"/>
          </p:cNvSpPr>
          <p:nvPr/>
        </p:nvSpPr>
        <p:spPr bwMode="auto">
          <a:xfrm>
            <a:off x="228600" y="1143000"/>
            <a:ext cx="8305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Values are measured relative to the hydrogen half-cell that is given a value of 0.00 V.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The voltage reading that indicates the difference in voltage between the two half cells is thus the voltage (E°) assigned to the test half cell.</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If a species is more likely to gain electrons than hydrogen its E° value is positive. If it is more likely to lose electrons, its E° value is negative.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3844E06E-AD7C-4C39-B104-97C5E8D6C17B}"/>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Table of standard electrode potentials</a:t>
            </a:r>
          </a:p>
        </p:txBody>
      </p:sp>
      <p:sp>
        <p:nvSpPr>
          <p:cNvPr id="19459" name="TextBox 1">
            <a:extLst>
              <a:ext uri="{FF2B5EF4-FFF2-40B4-BE49-F238E27FC236}">
                <a16:creationId xmlns:a16="http://schemas.microsoft.com/office/drawing/2014/main" id="{F08722FB-80EA-4A65-AD57-472761B2ED42}"/>
              </a:ext>
            </a:extLst>
          </p:cNvPr>
          <p:cNvSpPr txBox="1">
            <a:spLocks noChangeArrowheads="1"/>
          </p:cNvSpPr>
          <p:nvPr/>
        </p:nvSpPr>
        <p:spPr bwMode="auto">
          <a:xfrm>
            <a:off x="228600" y="1143000"/>
            <a:ext cx="830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 section of the table is seen below.</a:t>
            </a:r>
          </a:p>
        </p:txBody>
      </p:sp>
      <p:pic>
        <p:nvPicPr>
          <p:cNvPr id="19460" name="Picture 1">
            <a:extLst>
              <a:ext uri="{FF2B5EF4-FFF2-40B4-BE49-F238E27FC236}">
                <a16:creationId xmlns:a16="http://schemas.microsoft.com/office/drawing/2014/main" id="{EB5FEBA4-6309-4067-B1C9-98A263F60E82}"/>
              </a:ext>
            </a:extLst>
          </p:cNvPr>
          <p:cNvPicPr>
            <a:picLocks noChangeAspect="1"/>
          </p:cNvPicPr>
          <p:nvPr/>
        </p:nvPicPr>
        <p:blipFill>
          <a:blip r:embed="rId3">
            <a:extLst>
              <a:ext uri="{28A0092B-C50C-407E-A947-70E740481C1C}">
                <a14:useLocalDpi xmlns:a14="http://schemas.microsoft.com/office/drawing/2010/main" val="0"/>
              </a:ext>
            </a:extLst>
          </a:blip>
          <a:srcRect t="4614" b="16032"/>
          <a:stretch>
            <a:fillRect/>
          </a:stretch>
        </p:blipFill>
        <p:spPr bwMode="auto">
          <a:xfrm>
            <a:off x="0" y="1752600"/>
            <a:ext cx="8005763"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8866F1F-14CC-4D65-AFD9-F362AF82735F}"/>
              </a:ext>
            </a:extLst>
          </p:cNvPr>
          <p:cNvSpPr>
            <a:spLocks noGrp="1" noChangeArrowheads="1"/>
          </p:cNvSpPr>
          <p:nvPr>
            <p:ph type="title"/>
          </p:nvPr>
        </p:nvSpPr>
        <p:spPr>
          <a:xfrm>
            <a:off x="152400" y="152400"/>
            <a:ext cx="8458200" cy="457200"/>
          </a:xfrm>
        </p:spPr>
        <p:txBody>
          <a:bodyPr/>
          <a:lstStyle/>
          <a:p>
            <a:pPr eaLnBrk="1" hangingPunct="1"/>
            <a:r>
              <a:rPr lang="en-US" altLang="en-US" sz="2800" b="1">
                <a:solidFill>
                  <a:schemeClr val="bg1"/>
                </a:solidFill>
                <a:cs typeface="Arial" panose="020B0604020202020204" pitchFamily="34" charset="0"/>
              </a:rPr>
              <a:t>Table of standard electrode potentials</a:t>
            </a:r>
          </a:p>
        </p:txBody>
      </p:sp>
      <p:sp>
        <p:nvSpPr>
          <p:cNvPr id="21507" name="TextBox 1">
            <a:extLst>
              <a:ext uri="{FF2B5EF4-FFF2-40B4-BE49-F238E27FC236}">
                <a16:creationId xmlns:a16="http://schemas.microsoft.com/office/drawing/2014/main" id="{45E491FD-E0B9-40C2-8610-70183584F6FF}"/>
              </a:ext>
            </a:extLst>
          </p:cNvPr>
          <p:cNvSpPr txBox="1">
            <a:spLocks noChangeArrowheads="1"/>
          </p:cNvSpPr>
          <p:nvPr/>
        </p:nvSpPr>
        <p:spPr bwMode="auto">
          <a:xfrm>
            <a:off x="228600" y="1143000"/>
            <a:ext cx="8305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MS PGothic" panose="020B0600070205080204" pitchFamily="34" charset="-128"/>
              </a:defRPr>
            </a:lvl1pPr>
            <a:lvl2pPr marL="742950" indent="-285750">
              <a:lnSpc>
                <a:spcPts val="2200"/>
              </a:lnSpc>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defRPr>
            </a:lvl2pPr>
            <a:lvl3pPr marL="11430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3pPr>
            <a:lvl4pPr marL="1600200" indent="-228600">
              <a:lnSpc>
                <a:spcPts val="1800"/>
              </a:lnSpc>
              <a:spcBef>
                <a:spcPct val="50000"/>
              </a:spcBef>
              <a:buClr>
                <a:schemeClr val="hlink"/>
              </a:buClr>
              <a:buChar char="–"/>
              <a:defRPr sz="1600">
                <a:solidFill>
                  <a:schemeClr val="tx1"/>
                </a:solidFill>
                <a:latin typeface="Arial" panose="020B0604020202020204" pitchFamily="34" charset="0"/>
                <a:ea typeface="MS PGothic" panose="020B0600070205080204" pitchFamily="34" charset="-128"/>
              </a:defRPr>
            </a:lvl4pPr>
            <a:lvl5pPr marL="2057400" indent="-228600">
              <a:lnSpc>
                <a:spcPts val="1600"/>
              </a:lnSpc>
              <a:spcBef>
                <a:spcPct val="50000"/>
              </a:spcBef>
              <a:buClr>
                <a:schemeClr val="hlink"/>
              </a:buClr>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ts val="1600"/>
              </a:lnSpc>
              <a:spcBef>
                <a:spcPct val="50000"/>
              </a:spcBef>
              <a:spcAft>
                <a:spcPct val="0"/>
              </a:spcAft>
              <a:buClr>
                <a:schemeClr val="hlink"/>
              </a:buClr>
              <a:buChar char="–"/>
              <a:defRPr sz="1400">
                <a:solidFill>
                  <a:schemeClr val="tx1"/>
                </a:solidFill>
                <a:latin typeface="Arial" panose="020B0604020202020204" pitchFamily="34" charset="0"/>
                <a:ea typeface="MS PGothic" panose="020B0600070205080204" pitchFamily="34" charset="-128"/>
              </a:defRPr>
            </a:lvl9pPr>
          </a:lstStyle>
          <a:p>
            <a:pPr eaLnBrk="1" hangingPunct="1">
              <a:lnSpc>
                <a:spcPct val="100000"/>
              </a:lnSpc>
              <a:spcBef>
                <a:spcPct val="0"/>
              </a:spcBef>
            </a:pPr>
            <a:r>
              <a:rPr lang="en-US" altLang="en-US" sz="2800"/>
              <a:t>All half reactions in the table are written in reduction form as they all gain electrons (OIL RIG).</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Species more likely to be oxidised are at the bottom of the table and have negative E° values. </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Species more likely to be reduced are at the top of the table and have positive E° values.</a:t>
            </a:r>
          </a:p>
          <a:p>
            <a:pPr eaLnBrk="1" hangingPunct="1">
              <a:lnSpc>
                <a:spcPct val="100000"/>
              </a:lnSpc>
              <a:spcBef>
                <a:spcPct val="0"/>
              </a:spcBef>
            </a:pPr>
            <a:endParaRPr lang="en-US" altLang="en-US" sz="2800"/>
          </a:p>
          <a:p>
            <a:pPr eaLnBrk="1" hangingPunct="1">
              <a:lnSpc>
                <a:spcPct val="100000"/>
              </a:lnSpc>
              <a:spcBef>
                <a:spcPct val="0"/>
              </a:spcBef>
            </a:pPr>
            <a:r>
              <a:rPr lang="en-US" altLang="en-US" sz="2800"/>
              <a:t>As you move down the table, the species become stronger reducing agents.</a:t>
            </a:r>
          </a:p>
        </p:txBody>
      </p:sp>
    </p:spTree>
  </p:cSld>
  <p:clrMapOvr>
    <a:masterClrMapping/>
  </p:clrMapOvr>
  <p:transition>
    <p:fade/>
  </p:transition>
</p:sld>
</file>

<file path=ppt/theme/theme1.xml><?xml version="1.0" encoding="utf-8"?>
<a:theme xmlns:a="http://schemas.openxmlformats.org/drawingml/2006/main" name="Theme1">
  <a:themeElements>
    <a:clrScheme name="">
      <a:dk1>
        <a:srgbClr val="000000"/>
      </a:dk1>
      <a:lt1>
        <a:srgbClr val="FFFFFF"/>
      </a:lt1>
      <a:dk2>
        <a:srgbClr val="B2DCEE"/>
      </a:dk2>
      <a:lt2>
        <a:srgbClr val="80C4E2"/>
      </a:lt2>
      <a:accent1>
        <a:srgbClr val="013658"/>
      </a:accent1>
      <a:accent2>
        <a:srgbClr val="0C5C92"/>
      </a:accent2>
      <a:accent3>
        <a:srgbClr val="FFFFFF"/>
      </a:accent3>
      <a:accent4>
        <a:srgbClr val="000000"/>
      </a:accent4>
      <a:accent5>
        <a:srgbClr val="AAAEB4"/>
      </a:accent5>
      <a:accent6>
        <a:srgbClr val="0A5384"/>
      </a:accent6>
      <a:hlink>
        <a:srgbClr val="0089C5"/>
      </a:hlink>
      <a:folHlink>
        <a:srgbClr val="4CACD6"/>
      </a:folHlink>
    </a:clrScheme>
    <a:fontScheme name="CL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_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_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_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_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_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_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_PowerPoin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_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_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_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_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_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30DEBF7E8BEF4BA396B592152DA228" ma:contentTypeVersion="23" ma:contentTypeDescription="Create a new document." ma:contentTypeScope="" ma:versionID="c99ea7ec073bb56e4046c71651e8c57d">
  <xsd:schema xmlns:xsd="http://www.w3.org/2001/XMLSchema" xmlns:xs="http://www.w3.org/2001/XMLSchema" xmlns:p="http://schemas.microsoft.com/office/2006/metadata/properties" xmlns:ns1="http://schemas.microsoft.com/sharepoint/v3" xmlns:ns2="776f451b-789d-4c8f-af74-3c000e6cce27" xmlns:ns3="00896bbc-7f86-448f-ab6b-109e07409180" targetNamespace="http://schemas.microsoft.com/office/2006/metadata/properties" ma:root="true" ma:fieldsID="e754bb5c132b05dabb07f70971e213a2" ns1:_="" ns2:_="" ns3:_="">
    <xsd:import namespace="http://schemas.microsoft.com/sharepoint/v3"/>
    <xsd:import namespace="776f451b-789d-4c8f-af74-3c000e6cce27"/>
    <xsd:import namespace="00896bbc-7f86-448f-ab6b-109e0740918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element ref="ns3:MediaServiceOCR" minOccurs="0"/>
                <xsd:element ref="ns3:MediaServiceAutoKeyPoints" minOccurs="0"/>
                <xsd:element ref="ns3:MediaServiceKeyPoints" minOccurs="0"/>
                <xsd:element ref="ns3:MediaServiceLocation" minOccurs="0"/>
                <xsd:element ref="ns1:_ip_UnifiedCompliancePolicyProperties" minOccurs="0"/>
                <xsd:element ref="ns1:_ip_UnifiedCompliancePolicyUIAction"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6f451b-789d-4c8f-af74-3c000e6cce2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8" nillable="true" ma:displayName="Taxonomy Catch All Column" ma:hidden="true" ma:list="{40edb284-b2af-4982-87ad-a11fa734b163}" ma:internalName="TaxCatchAll" ma:showField="CatchAllData" ma:web="776f451b-789d-4c8f-af74-3c000e6cce2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896bbc-7f86-448f-ab6b-109e0740918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807d7447-0f6d-4322-8bac-43da6d24e0c5"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776f451b-789d-4c8f-af74-3c000e6cce27" xsi:nil="true"/>
    <lcf76f155ced4ddcb4097134ff3c332f xmlns="00896bbc-7f86-448f-ab6b-109e0740918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1D09FDC-31D9-43D2-9669-1AC25C5E9731}"/>
</file>

<file path=customXml/itemProps2.xml><?xml version="1.0" encoding="utf-8"?>
<ds:datastoreItem xmlns:ds="http://schemas.openxmlformats.org/officeDocument/2006/customXml" ds:itemID="{0EE45086-8653-4412-89F4-59977B205C48}"/>
</file>

<file path=customXml/itemProps3.xml><?xml version="1.0" encoding="utf-8"?>
<ds:datastoreItem xmlns:ds="http://schemas.openxmlformats.org/officeDocument/2006/customXml" ds:itemID="{5EA1B4D1-A2D5-40B4-8A79-6B1FD00731CC}"/>
</file>

<file path=docProps/app.xml><?xml version="1.0" encoding="utf-8"?>
<Properties xmlns="http://schemas.openxmlformats.org/officeDocument/2006/extended-properties" xmlns:vt="http://schemas.openxmlformats.org/officeDocument/2006/docPropsVTypes">
  <Template>Theme1</Template>
  <TotalTime>4292</TotalTime>
  <Words>2933</Words>
  <Application>Microsoft Office PowerPoint</Application>
  <PresentationFormat>On-screen Show (4:3)</PresentationFormat>
  <Paragraphs>325</Paragraphs>
  <Slides>60</Slides>
  <Notes>56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5" baseType="lpstr">
      <vt:lpstr>Arial</vt:lpstr>
      <vt:lpstr>Calibri</vt:lpstr>
      <vt:lpstr>Wingdings</vt:lpstr>
      <vt:lpstr>Theme1</vt:lpstr>
      <vt:lpstr>Document</vt:lpstr>
      <vt:lpstr>Chapter 5: Electrochemical cells</vt:lpstr>
      <vt:lpstr>Using a standard to rank oxidising strength</vt:lpstr>
      <vt:lpstr>Using a standard to rank oxidising strength</vt:lpstr>
      <vt:lpstr>Using a standard to rank oxidising strength</vt:lpstr>
      <vt:lpstr>Using a standard to rank oxidising strength</vt:lpstr>
      <vt:lpstr>Half-cell conditions</vt:lpstr>
      <vt:lpstr>Determining standard half-cell potentials</vt:lpstr>
      <vt:lpstr>Table of standard electrode potentials</vt:lpstr>
      <vt:lpstr>Table of standard electrode potentials</vt:lpstr>
      <vt:lpstr>Chapter 5: Electrochemical cells</vt:lpstr>
      <vt:lpstr>Basic principle and construction</vt:lpstr>
      <vt:lpstr>Basic principle and construction</vt:lpstr>
      <vt:lpstr>A zinc/copper galvanic cell</vt:lpstr>
      <vt:lpstr>A zinc/copper galvanic cell</vt:lpstr>
      <vt:lpstr>A zinc/copper galvanic cell</vt:lpstr>
      <vt:lpstr>Using standard electrode potentials</vt:lpstr>
      <vt:lpstr>Using standard electrode potentials</vt:lpstr>
      <vt:lpstr>Using standard electrode potentials</vt:lpstr>
      <vt:lpstr>Using standard electrode potentials</vt:lpstr>
      <vt:lpstr>Using standard electrode potentials</vt:lpstr>
      <vt:lpstr>Chapter 5: Electrochemical cells</vt:lpstr>
      <vt:lpstr>Uses – metal extraction</vt:lpstr>
      <vt:lpstr>Uses – metal extraction</vt:lpstr>
      <vt:lpstr>What is an electrolytic cell?</vt:lpstr>
      <vt:lpstr>Typical electrolytic cell</vt:lpstr>
      <vt:lpstr>Electrolytic cell structure</vt:lpstr>
      <vt:lpstr>Molten salts</vt:lpstr>
      <vt:lpstr>Molten salts</vt:lpstr>
      <vt:lpstr>Molten salts</vt:lpstr>
      <vt:lpstr>Downs cell re NaCl</vt:lpstr>
      <vt:lpstr>Chapter 5: Electrochemical cells</vt:lpstr>
      <vt:lpstr>Basic factors</vt:lpstr>
      <vt:lpstr>Nature of the electrolyte</vt:lpstr>
      <vt:lpstr>Nature of the electrolyte – copper(II) bromide</vt:lpstr>
      <vt:lpstr>Nature of the electrolyte</vt:lpstr>
      <vt:lpstr>Concentration of the electrolyte</vt:lpstr>
      <vt:lpstr>Concentration of the electrolyte</vt:lpstr>
      <vt:lpstr>Concentration of the electrolyte</vt:lpstr>
      <vt:lpstr>Nature of the electrode</vt:lpstr>
      <vt:lpstr>Nature of the electrode</vt:lpstr>
      <vt:lpstr>Nature of the electrode</vt:lpstr>
      <vt:lpstr>Electrolytic cell structure</vt:lpstr>
      <vt:lpstr>Electro purification of Copper &gt;99.95% purity at cathode</vt:lpstr>
      <vt:lpstr>Copper Cathode</vt:lpstr>
      <vt:lpstr>Cathode  copper warehouse</vt:lpstr>
      <vt:lpstr>Chapter 5: Electrochemical cells</vt:lpstr>
      <vt:lpstr>Introduction</vt:lpstr>
      <vt:lpstr>Hydrogen fuel cell – structure/construction</vt:lpstr>
      <vt:lpstr>Hydrogen fuel cell – structure/construction</vt:lpstr>
      <vt:lpstr>Hydrogen fuel cell – structure/construction</vt:lpstr>
      <vt:lpstr>Hydrogen fuel cell – structure/construction</vt:lpstr>
      <vt:lpstr>Hydrogen fuel cell in acidic conditions</vt:lpstr>
      <vt:lpstr>Hydrogen fuel cell – structure/construction</vt:lpstr>
      <vt:lpstr>Metal nanomaterials</vt:lpstr>
      <vt:lpstr>What is a nanoparticle?</vt:lpstr>
      <vt:lpstr>                    Leclanche or Dry Cell</vt:lpstr>
      <vt:lpstr>Primary cells, non-chargable</vt:lpstr>
      <vt:lpstr>Lead Acid battery</vt:lpstr>
      <vt:lpstr>Redox equations for lead battery</vt:lpstr>
      <vt:lpstr>PowerPoint Presentation</vt:lpstr>
    </vt:vector>
  </TitlesOfParts>
  <Company>Cengage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PTM: Goal Setting</dc:title>
  <dc:creator>Perkins, Richard</dc:creator>
  <cp:lastModifiedBy>Nick Marston</cp:lastModifiedBy>
  <cp:revision>324</cp:revision>
  <dcterms:created xsi:type="dcterms:W3CDTF">2009-07-02T12:34:17Z</dcterms:created>
  <dcterms:modified xsi:type="dcterms:W3CDTF">2021-06-24T04:29:59Z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0x0101007D30DEBF7E8BEF4BA396B592152DA228</vt:lpwstr>
  </property>
</Properties>
</file>